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92" r:id="rId5"/>
  </p:sldMasterIdLst>
  <p:notesMasterIdLst>
    <p:notesMasterId r:id="rId48"/>
  </p:notesMasterIdLst>
  <p:sldIdLst>
    <p:sldId id="1750" r:id="rId6"/>
    <p:sldId id="1808" r:id="rId7"/>
    <p:sldId id="1744" r:id="rId8"/>
    <p:sldId id="1836" r:id="rId9"/>
    <p:sldId id="1837" r:id="rId10"/>
    <p:sldId id="1838" r:id="rId11"/>
    <p:sldId id="1820" r:id="rId12"/>
    <p:sldId id="300" r:id="rId13"/>
    <p:sldId id="1703" r:id="rId14"/>
    <p:sldId id="1801" r:id="rId15"/>
    <p:sldId id="1812" r:id="rId16"/>
    <p:sldId id="1831" r:id="rId17"/>
    <p:sldId id="1802" r:id="rId18"/>
    <p:sldId id="1803" r:id="rId19"/>
    <p:sldId id="1827" r:id="rId20"/>
    <p:sldId id="1826" r:id="rId21"/>
    <p:sldId id="1835" r:id="rId22"/>
    <p:sldId id="1829" r:id="rId23"/>
    <p:sldId id="1830" r:id="rId24"/>
    <p:sldId id="1833" r:id="rId25"/>
    <p:sldId id="1832" r:id="rId26"/>
    <p:sldId id="1834" r:id="rId27"/>
    <p:sldId id="1804" r:id="rId28"/>
    <p:sldId id="1821" r:id="rId29"/>
    <p:sldId id="1811" r:id="rId30"/>
    <p:sldId id="1822" r:id="rId31"/>
    <p:sldId id="1809" r:id="rId32"/>
    <p:sldId id="1805" r:id="rId33"/>
    <p:sldId id="1818" r:id="rId34"/>
    <p:sldId id="1793" r:id="rId35"/>
    <p:sldId id="1813" r:id="rId36"/>
    <p:sldId id="1839" r:id="rId37"/>
    <p:sldId id="1806" r:id="rId38"/>
    <p:sldId id="1814" r:id="rId39"/>
    <p:sldId id="1807" r:id="rId40"/>
    <p:sldId id="1810" r:id="rId41"/>
    <p:sldId id="1823" r:id="rId42"/>
    <p:sldId id="1825" r:id="rId43"/>
    <p:sldId id="1828" r:id="rId44"/>
    <p:sldId id="1815" r:id="rId45"/>
    <p:sldId id="1816" r:id="rId46"/>
    <p:sldId id="1819" r:id="rId47"/>
  </p:sldIdLst>
  <p:sldSz cx="12192000" cy="6858000"/>
  <p:notesSz cx="6858000" cy="9144000"/>
  <p:custDataLst>
    <p:tags r:id="rId49"/>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412B0D-5A4B-3EE9-6762-3C8BD06AB17F}" name="rosie.brook01" initials="ro" userId="S::rosie.brook01_gmail.com#ext#@unfccc365.onmicrosoft.com::495a8faa-b19d-4ec1-8ce9-d8a089094f76" providerId="AD"/>
  <p188:author id="{911AEE15-4E9D-E521-0D78-4E8B26F20CDC}" name="Alma Jean" initials="AJ" userId="S::ajean@unfccc.int::216689fc-1a08-4682-96bd-1fda1988f14c" providerId="AD"/>
  <p188:author id="{8A433527-93BC-7272-6E04-8A3FBA6D3CD4}" name="Davor Vesligaj" initials="DV" userId="S::DVesligaj@unfccc.int::f300ada9-0ad1-45da-8ea3-2d288a75757a" providerId="AD"/>
  <p188:author id="{143A86D7-3D32-F1AF-5D04-9BF367269E91}" name="Keiichi Igarashi" initials="KI" userId="S::kigarashi@unfccc.int::5e018167-e591-4a86-a6db-e1d69941146a" providerId="AD"/>
  <p188:author id="{BD6B2AE0-4DEE-1235-A297-BBDC616C0CBE}" name="Davor Vesligaj" initials="DV" userId="S::dvesligaj@unfccc.int::f300ada9-0ad1-45da-8ea3-2d288a75757a" providerId="AD"/>
  <p188:author id="{3E2214E1-5C1E-749D-E73F-9520A29A0D1A}" name="Vitor Gois Ferreira" initials="VGF" userId="S::VGoisFerreira@unfccc.int::466101ee-df52-4ee7-8ef1-3786e7c24ea9" providerId="AD"/>
  <p188:author id="{ADACC4FC-FC98-5013-EBD4-30AA0FD8BF6E}" name="Alma Jean" initials="AJ" userId="S::AJean@unfccc.int::216689fc-1a08-4682-96bd-1fda1988f14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ma Jean" initials="AJ" lastIdx="9" clrIdx="6">
    <p:extLst>
      <p:ext uri="{19B8F6BF-5375-455C-9EA6-DF929625EA0E}">
        <p15:presenceInfo xmlns:p15="http://schemas.microsoft.com/office/powerpoint/2012/main" userId="S::AJean@unfccc.int::216689fc-1a08-4682-96bd-1fda1988f14c" providerId="AD"/>
      </p:ext>
    </p:extLst>
  </p:cmAuthor>
  <p:cmAuthor id="1" name="Ruta Bubniene" initials="RB" lastIdx="16" clrIdx="0">
    <p:extLst>
      <p:ext uri="{19B8F6BF-5375-455C-9EA6-DF929625EA0E}">
        <p15:presenceInfo xmlns:p15="http://schemas.microsoft.com/office/powerpoint/2012/main" userId="S::rbubniene@unfccc.int::0fa5ee27-ed8f-418e-9771-2d2d473ac139" providerId="AD"/>
      </p:ext>
    </p:extLst>
  </p:cmAuthor>
  <p:cmAuthor id="8" name="Sohel Pasha" initials="SP" lastIdx="7" clrIdx="7">
    <p:extLst>
      <p:ext uri="{19B8F6BF-5375-455C-9EA6-DF929625EA0E}">
        <p15:presenceInfo xmlns:p15="http://schemas.microsoft.com/office/powerpoint/2012/main" userId="S::SPasha@unfccc.int::be9ecf18-93ca-4ded-8981-a2b1e6a980ea" providerId="AD"/>
      </p:ext>
    </p:extLst>
  </p:cmAuthor>
  <p:cmAuthor id="2" name="Bernd Hackmann" initials="BH" lastIdx="6" clrIdx="1">
    <p:extLst>
      <p:ext uri="{19B8F6BF-5375-455C-9EA6-DF929625EA0E}">
        <p15:presenceInfo xmlns:p15="http://schemas.microsoft.com/office/powerpoint/2012/main" userId="S::bhackmann@unfccc.int::28005fe8-2555-42dc-95f2-0399c29bb8ea" providerId="AD"/>
      </p:ext>
    </p:extLst>
  </p:cmAuthor>
  <p:cmAuthor id="3" name="Dirk Nemitz" initials="DN" lastIdx="4" clrIdx="2">
    <p:extLst>
      <p:ext uri="{19B8F6BF-5375-455C-9EA6-DF929625EA0E}">
        <p15:presenceInfo xmlns:p15="http://schemas.microsoft.com/office/powerpoint/2012/main" userId="Dirk Nemitz" providerId="None"/>
      </p:ext>
    </p:extLst>
  </p:cmAuthor>
  <p:cmAuthor id="4" name="Kyoko Miwa" initials="KM" lastIdx="2" clrIdx="3">
    <p:extLst>
      <p:ext uri="{19B8F6BF-5375-455C-9EA6-DF929625EA0E}">
        <p15:presenceInfo xmlns:p15="http://schemas.microsoft.com/office/powerpoint/2012/main" userId="S::kmiwa@unfccc.int::b57f449a-f5e6-477a-9830-0d935ea1a362" providerId="AD"/>
      </p:ext>
    </p:extLst>
  </p:cmAuthor>
  <p:cmAuthor id="5" name="Lisa Hanle" initials="LH" lastIdx="1" clrIdx="4">
    <p:extLst>
      <p:ext uri="{19B8F6BF-5375-455C-9EA6-DF929625EA0E}">
        <p15:presenceInfo xmlns:p15="http://schemas.microsoft.com/office/powerpoint/2012/main" userId="S::lhanle@unfccc.int::6dab5385-014b-450e-a934-94397737227d" providerId="AD"/>
      </p:ext>
    </p:extLst>
  </p:cmAuthor>
  <p:cmAuthor id="6" name="Gopal Joshi" initials="GJ" lastIdx="4" clrIdx="5">
    <p:extLst>
      <p:ext uri="{19B8F6BF-5375-455C-9EA6-DF929625EA0E}">
        <p15:presenceInfo xmlns:p15="http://schemas.microsoft.com/office/powerpoint/2012/main" userId="S::GJoshi@unfccc.int::bfa70419-bbca-402e-ad1e-f194ee8841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FF7C80"/>
    <a:srgbClr val="4B92D8"/>
    <a:srgbClr val="FFFAD2"/>
    <a:srgbClr val="6CBE99"/>
    <a:srgbClr val="FFE37E"/>
    <a:srgbClr val="00B9FF"/>
    <a:srgbClr val="ECF3DA"/>
    <a:srgbClr val="CC9900"/>
    <a:srgbClr val="B8D5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3982D-68A4-4D20-8F62-847E3F38BB4F}" v="570" dt="2025-04-10T11:12:29.969"/>
    <p1510:client id="{0665FE87-1808-5309-0297-BD5DA496F79D}" v="605" dt="2025-04-09T15:32:40.311"/>
    <p1510:client id="{1457BDAA-7C7C-46C2-90B4-71D1E78935B4}" v="116" dt="2025-04-10T11:18:45.064"/>
    <p1510:client id="{1CD705D6-D8AC-DD97-691F-C543C7FF3833}" v="668" dt="2025-04-10T11:13:27.681"/>
    <p1510:client id="{23255800-BD72-0DAC-2C7B-4A8238813F67}" v="26" dt="2025-04-09T15:26:28.197"/>
    <p1510:client id="{2344AF25-1DFF-F3F6-B692-46A587744EAA}" v="3" dt="2025-04-10T07:17:26.396"/>
    <p1510:client id="{49EA98B1-9D78-0DDB-E749-E07E002F48E9}" v="36" dt="2025-04-09T13:46:16.773"/>
    <p1510:client id="{4B1512EC-5E6A-1BAC-499D-68C08F622155}" v="16" dt="2025-04-10T12:36:59.197"/>
    <p1510:client id="{4DECBD9D-75CC-999C-DE37-EDDA15317BC8}" v="124" dt="2025-04-10T08:34:49.717"/>
    <p1510:client id="{4EE624FF-C2B5-7D40-175F-3F2F6BDEB098}" v="218" dt="2025-04-10T09:39:28.890"/>
    <p1510:client id="{50AA3A5C-ECD0-7DF3-87B9-13C21187D07E}" v="1658" dt="2025-04-09T14:57:40.383"/>
    <p1510:client id="{64A3D547-8CC9-17FA-F32E-C2DBB79B6425}" v="11" dt="2025-04-10T09:55:11.694"/>
    <p1510:client id="{6CDA26FF-0958-C51F-979A-F5BC958EBBEF}" v="12" dt="2025-04-09T12:46:03.813"/>
    <p1510:client id="{7482C41D-8560-48C4-AE51-732A2BC0FCAF}" v="502" dt="2025-04-10T09:51:53.607"/>
    <p1510:client id="{77A29207-E410-41DC-92EA-5FEF0FBD47C2}" v="726" dt="2025-04-10T10:03:37.509"/>
    <p1510:client id="{7A543BB2-6094-FE28-8F33-A50A651876E8}" v="29" dt="2025-04-09T15:11:35.339"/>
    <p1510:client id="{7FA51B70-F380-7489-20D2-D0761A1054F6}" v="18" dt="2025-04-10T10:51:44.424"/>
    <p1510:client id="{88CC04F5-84D0-07F6-F131-B775269374DD}" v="90" dt="2025-04-10T10:00:53.135"/>
    <p1510:client id="{895D39FA-88C7-7010-69A0-895B2CA742EC}" v="105" dt="2025-04-10T07:51:56.056"/>
    <p1510:client id="{8A92AB54-B456-B877-EEDC-17A1BA64EF83}" v="3" dt="2025-04-10T09:12:07.216"/>
    <p1510:client id="{924810F3-7DB2-1390-83DF-060AF5C3DD63}" v="460" dt="2025-04-09T15:21:02.240"/>
    <p1510:client id="{9DF3EC6B-19E7-BD31-A3A8-6F1C2796BAE5}" v="3" dt="2025-04-10T09:55:56.019"/>
    <p1510:client id="{AECA5348-4B03-56ED-0C9A-5A89850C6CAE}" v="37" dt="2025-04-09T12:13:59.066"/>
    <p1510:client id="{B5CCE8D6-753C-7A37-25B3-FC04FBC0E742}" v="108" dt="2025-04-10T11:47:16.274"/>
    <p1510:client id="{C06AC875-18F8-202F-DB05-D85487EBCB6F}" v="99" dt="2025-04-09T13:18:41.975"/>
    <p1510:client id="{CC7719EE-636C-8D19-FDC1-46F87DEF1B1E}" v="617" dt="2025-04-10T08:20:17.591"/>
    <p1510:client id="{D7CBB0A9-D09C-03BB-6B39-0E7168222257}" v="41" dt="2025-04-10T11:07:11.187"/>
    <p1510:client id="{D8D9FFE8-B22B-4F1B-B63E-61DA67C711A0}" v="11" dt="2025-04-10T11:25:56.509"/>
    <p1510:client id="{E27D7946-8C78-BC0C-FA38-184F6F7C5DFB}" v="83" dt="2025-04-10T11:11:07.445"/>
    <p1510:client id="{F125D086-C4F3-57FD-2A0D-0564091A3754}" v="318" dt="2025-04-09T12:15:11.465"/>
    <p1510:client id="{F7F81EA9-4193-E6E7-034F-427C610BB95F}" v="1" dt="2025-04-09T15:27:53.9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gs" Target="tags/tag1.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Anastasia Guidi" userId="S::eloise_cfrn.org#ext#@unfccc365.onmicrosoft.com::63c20d11-ddcd-470b-9335-0fb9a0cc93c2" providerId="AD" clId="Web-{015F7A05-1E96-FE82-AD08-DBE751979ECD}"/>
    <pc:docChg chg="addSld modSld">
      <pc:chgData name="Eloise Anastasia Guidi" userId="S::eloise_cfrn.org#ext#@unfccc365.onmicrosoft.com::63c20d11-ddcd-470b-9335-0fb9a0cc93c2" providerId="AD" clId="Web-{015F7A05-1E96-FE82-AD08-DBE751979ECD}" dt="2025-04-09T09:47:59.049" v="128"/>
      <pc:docMkLst>
        <pc:docMk/>
      </pc:docMkLst>
      <pc:sldChg chg="modSp">
        <pc:chgData name="Eloise Anastasia Guidi" userId="S::eloise_cfrn.org#ext#@unfccc365.onmicrosoft.com::63c20d11-ddcd-470b-9335-0fb9a0cc93c2" providerId="AD" clId="Web-{015F7A05-1E96-FE82-AD08-DBE751979ECD}" dt="2025-04-09T09:47:21.580" v="114" actId="1076"/>
        <pc:sldMkLst>
          <pc:docMk/>
          <pc:sldMk cId="1542307657" sldId="1804"/>
        </pc:sldMkLst>
        <pc:graphicFrameChg chg="mod modGraphic">
          <ac:chgData name="Eloise Anastasia Guidi" userId="S::eloise_cfrn.org#ext#@unfccc365.onmicrosoft.com::63c20d11-ddcd-470b-9335-0fb9a0cc93c2" providerId="AD" clId="Web-{015F7A05-1E96-FE82-AD08-DBE751979ECD}" dt="2025-04-09T09:47:21.580" v="114" actId="1076"/>
          <ac:graphicFrameMkLst>
            <pc:docMk/>
            <pc:sldMk cId="1542307657" sldId="1804"/>
            <ac:graphicFrameMk id="4" creationId="{9E3AB7B2-C67A-E873-BE6C-367CE94098D6}"/>
          </ac:graphicFrameMkLst>
        </pc:graphicFrameChg>
      </pc:sldChg>
      <pc:sldChg chg="modSp">
        <pc:chgData name="Eloise Anastasia Guidi" userId="S::eloise_cfrn.org#ext#@unfccc365.onmicrosoft.com::63c20d11-ddcd-470b-9335-0fb9a0cc93c2" providerId="AD" clId="Web-{015F7A05-1E96-FE82-AD08-DBE751979ECD}" dt="2025-04-09T08:05:16.378" v="62"/>
        <pc:sldMkLst>
          <pc:docMk/>
          <pc:sldMk cId="52709879" sldId="1809"/>
        </pc:sldMkLst>
        <pc:graphicFrameChg chg="mod modGraphic">
          <ac:chgData name="Eloise Anastasia Guidi" userId="S::eloise_cfrn.org#ext#@unfccc365.onmicrosoft.com::63c20d11-ddcd-470b-9335-0fb9a0cc93c2" providerId="AD" clId="Web-{015F7A05-1E96-FE82-AD08-DBE751979ECD}" dt="2025-04-09T08:05:16.378" v="62"/>
          <ac:graphicFrameMkLst>
            <pc:docMk/>
            <pc:sldMk cId="52709879" sldId="1809"/>
            <ac:graphicFrameMk id="4" creationId="{E5308DCF-4727-59E6-7925-C61F845AFA8E}"/>
          </ac:graphicFrameMkLst>
        </pc:graphicFrameChg>
      </pc:sldChg>
      <pc:sldChg chg="modSp add replId">
        <pc:chgData name="Eloise Anastasia Guidi" userId="S::eloise_cfrn.org#ext#@unfccc365.onmicrosoft.com::63c20d11-ddcd-470b-9335-0fb9a0cc93c2" providerId="AD" clId="Web-{015F7A05-1E96-FE82-AD08-DBE751979ECD}" dt="2025-04-09T09:47:59.049" v="128"/>
        <pc:sldMkLst>
          <pc:docMk/>
          <pc:sldMk cId="2893773282" sldId="1811"/>
        </pc:sldMkLst>
        <pc:graphicFrameChg chg="mod modGraphic">
          <ac:chgData name="Eloise Anastasia Guidi" userId="S::eloise_cfrn.org#ext#@unfccc365.onmicrosoft.com::63c20d11-ddcd-470b-9335-0fb9a0cc93c2" providerId="AD" clId="Web-{015F7A05-1E96-FE82-AD08-DBE751979ECD}" dt="2025-04-09T09:47:59.049" v="128"/>
          <ac:graphicFrameMkLst>
            <pc:docMk/>
            <pc:sldMk cId="2893773282" sldId="1811"/>
            <ac:graphicFrameMk id="4" creationId="{239FAA31-361D-B70C-9F4A-2688D91B4403}"/>
          </ac:graphicFrameMkLst>
        </pc:graphicFrameChg>
      </pc:sldChg>
    </pc:docChg>
  </pc:docChgLst>
  <pc:docChgLst>
    <pc:chgData name="Ridhima Sud" userId="S::ridhima.sud_gmail.com#ext#@unfccc365.onmicrosoft.com::aeb2dd34-23ee-42be-b953-e251fbbbf8e3" providerId="AD" clId="Web-{88CC04F5-84D0-07F6-F131-B775269374DD}"/>
    <pc:docChg chg="modSld">
      <pc:chgData name="Ridhima Sud" userId="S::ridhima.sud_gmail.com#ext#@unfccc365.onmicrosoft.com::aeb2dd34-23ee-42be-b953-e251fbbbf8e3" providerId="AD" clId="Web-{88CC04F5-84D0-07F6-F131-B775269374DD}" dt="2025-04-10T10:00:51.669" v="44" actId="20577"/>
      <pc:docMkLst>
        <pc:docMk/>
      </pc:docMkLst>
      <pc:sldChg chg="modSp">
        <pc:chgData name="Ridhima Sud" userId="S::ridhima.sud_gmail.com#ext#@unfccc365.onmicrosoft.com::aeb2dd34-23ee-42be-b953-e251fbbbf8e3" providerId="AD" clId="Web-{88CC04F5-84D0-07F6-F131-B775269374DD}" dt="2025-04-10T10:00:39.978" v="41" actId="20577"/>
        <pc:sldMkLst>
          <pc:docMk/>
          <pc:sldMk cId="4160830075" sldId="1807"/>
        </pc:sldMkLst>
        <pc:spChg chg="mod">
          <ac:chgData name="Ridhima Sud" userId="S::ridhima.sud_gmail.com#ext#@unfccc365.onmicrosoft.com::aeb2dd34-23ee-42be-b953-e251fbbbf8e3" providerId="AD" clId="Web-{88CC04F5-84D0-07F6-F131-B775269374DD}" dt="2025-04-10T10:00:39.978" v="41" actId="20577"/>
          <ac:spMkLst>
            <pc:docMk/>
            <pc:sldMk cId="4160830075" sldId="1807"/>
            <ac:spMk id="2" creationId="{D1F72AE4-B9B8-40A7-BD1D-A5A31EB9367C}"/>
          </ac:spMkLst>
        </pc:spChg>
        <pc:graphicFrameChg chg="mod modGraphic">
          <ac:chgData name="Ridhima Sud" userId="S::ridhima.sud_gmail.com#ext#@unfccc365.onmicrosoft.com::aeb2dd34-23ee-42be-b953-e251fbbbf8e3" providerId="AD" clId="Web-{88CC04F5-84D0-07F6-F131-B775269374DD}" dt="2025-04-10T09:57:51.831" v="4"/>
          <ac:graphicFrameMkLst>
            <pc:docMk/>
            <pc:sldMk cId="4160830075" sldId="1807"/>
            <ac:graphicFrameMk id="4" creationId="{B740978D-785A-F92E-DF1B-D2A5043D488D}"/>
          </ac:graphicFrameMkLst>
        </pc:graphicFrameChg>
      </pc:sldChg>
      <pc:sldChg chg="modSp">
        <pc:chgData name="Ridhima Sud" userId="S::ridhima.sud_gmail.com#ext#@unfccc365.onmicrosoft.com::aeb2dd34-23ee-42be-b953-e251fbbbf8e3" providerId="AD" clId="Web-{88CC04F5-84D0-07F6-F131-B775269374DD}" dt="2025-04-10T10:00:45.978" v="42" actId="20577"/>
        <pc:sldMkLst>
          <pc:docMk/>
          <pc:sldMk cId="1847416898" sldId="1810"/>
        </pc:sldMkLst>
        <pc:spChg chg="mod">
          <ac:chgData name="Ridhima Sud" userId="S::ridhima.sud_gmail.com#ext#@unfccc365.onmicrosoft.com::aeb2dd34-23ee-42be-b953-e251fbbbf8e3" providerId="AD" clId="Web-{88CC04F5-84D0-07F6-F131-B775269374DD}" dt="2025-04-10T10:00:45.978" v="42" actId="20577"/>
          <ac:spMkLst>
            <pc:docMk/>
            <pc:sldMk cId="1847416898" sldId="1810"/>
            <ac:spMk id="2" creationId="{1CCC0270-E668-15B2-90BF-B9CDBFC42319}"/>
          </ac:spMkLst>
        </pc:spChg>
        <pc:graphicFrameChg chg="mod modGraphic">
          <ac:chgData name="Ridhima Sud" userId="S::ridhima.sud_gmail.com#ext#@unfccc365.onmicrosoft.com::aeb2dd34-23ee-42be-b953-e251fbbbf8e3" providerId="AD" clId="Web-{88CC04F5-84D0-07F6-F131-B775269374DD}" dt="2025-04-10T09:58:04.425" v="6"/>
          <ac:graphicFrameMkLst>
            <pc:docMk/>
            <pc:sldMk cId="1847416898" sldId="1810"/>
            <ac:graphicFrameMk id="4" creationId="{A3C23580-62B7-D6E7-D5B6-694AADA6E833}"/>
          </ac:graphicFrameMkLst>
        </pc:graphicFrameChg>
      </pc:sldChg>
      <pc:sldChg chg="modSp">
        <pc:chgData name="Ridhima Sud" userId="S::ridhima.sud_gmail.com#ext#@unfccc365.onmicrosoft.com::aeb2dd34-23ee-42be-b953-e251fbbbf8e3" providerId="AD" clId="Web-{88CC04F5-84D0-07F6-F131-B775269374DD}" dt="2025-04-10T10:00:48.822" v="43" actId="20577"/>
        <pc:sldMkLst>
          <pc:docMk/>
          <pc:sldMk cId="3743833574" sldId="1823"/>
        </pc:sldMkLst>
        <pc:spChg chg="mod">
          <ac:chgData name="Ridhima Sud" userId="S::ridhima.sud_gmail.com#ext#@unfccc365.onmicrosoft.com::aeb2dd34-23ee-42be-b953-e251fbbbf8e3" providerId="AD" clId="Web-{88CC04F5-84D0-07F6-F131-B775269374DD}" dt="2025-04-10T10:00:48.822" v="43" actId="20577"/>
          <ac:spMkLst>
            <pc:docMk/>
            <pc:sldMk cId="3743833574" sldId="1823"/>
            <ac:spMk id="2" creationId="{8E8EEBB4-7674-6D87-FE3F-53334C35C938}"/>
          </ac:spMkLst>
        </pc:spChg>
        <pc:graphicFrameChg chg="mod modGraphic">
          <ac:chgData name="Ridhima Sud" userId="S::ridhima.sud_gmail.com#ext#@unfccc365.onmicrosoft.com::aeb2dd34-23ee-42be-b953-e251fbbbf8e3" providerId="AD" clId="Web-{88CC04F5-84D0-07F6-F131-B775269374DD}" dt="2025-04-10T09:58:16.129" v="8"/>
          <ac:graphicFrameMkLst>
            <pc:docMk/>
            <pc:sldMk cId="3743833574" sldId="1823"/>
            <ac:graphicFrameMk id="4" creationId="{D5C54D20-8988-640D-D801-9DFA33CD4113}"/>
          </ac:graphicFrameMkLst>
        </pc:graphicFrameChg>
      </pc:sldChg>
      <pc:sldChg chg="modSp">
        <pc:chgData name="Ridhima Sud" userId="S::ridhima.sud_gmail.com#ext#@unfccc365.onmicrosoft.com::aeb2dd34-23ee-42be-b953-e251fbbbf8e3" providerId="AD" clId="Web-{88CC04F5-84D0-07F6-F131-B775269374DD}" dt="2025-04-10T10:00:51.669" v="44" actId="20577"/>
        <pc:sldMkLst>
          <pc:docMk/>
          <pc:sldMk cId="1937306944" sldId="1825"/>
        </pc:sldMkLst>
        <pc:spChg chg="mod">
          <ac:chgData name="Ridhima Sud" userId="S::ridhima.sud_gmail.com#ext#@unfccc365.onmicrosoft.com::aeb2dd34-23ee-42be-b953-e251fbbbf8e3" providerId="AD" clId="Web-{88CC04F5-84D0-07F6-F131-B775269374DD}" dt="2025-04-10T10:00:51.669" v="44" actId="20577"/>
          <ac:spMkLst>
            <pc:docMk/>
            <pc:sldMk cId="1937306944" sldId="1825"/>
            <ac:spMk id="2" creationId="{5B709842-D38A-510F-FD43-956A0FBF10DB}"/>
          </ac:spMkLst>
        </pc:spChg>
        <pc:graphicFrameChg chg="mod modGraphic">
          <ac:chgData name="Ridhima Sud" userId="S::ridhima.sud_gmail.com#ext#@unfccc365.onmicrosoft.com::aeb2dd34-23ee-42be-b953-e251fbbbf8e3" providerId="AD" clId="Web-{88CC04F5-84D0-07F6-F131-B775269374DD}" dt="2025-04-10T09:58:29.145" v="10"/>
          <ac:graphicFrameMkLst>
            <pc:docMk/>
            <pc:sldMk cId="1937306944" sldId="1825"/>
            <ac:graphicFrameMk id="4" creationId="{66A87A6C-38A9-A15C-5E99-17975AA1BE4A}"/>
          </ac:graphicFrameMkLst>
        </pc:graphicFrameChg>
      </pc:sldChg>
    </pc:docChg>
  </pc:docChgLst>
  <pc:docChgLst>
    <pc:chgData name="Eloise Anastasia Guidi" userId="S::eloise_cfrn.org#ext#@unfccc365.onmicrosoft.com::63c20d11-ddcd-470b-9335-0fb9a0cc93c2" providerId="AD" clId="Web-{6CDA26FF-0958-C51F-979A-F5BC958EBBEF}"/>
    <pc:docChg chg="modSld">
      <pc:chgData name="Eloise Anastasia Guidi" userId="S::eloise_cfrn.org#ext#@unfccc365.onmicrosoft.com::63c20d11-ddcd-470b-9335-0fb9a0cc93c2" providerId="AD" clId="Web-{6CDA26FF-0958-C51F-979A-F5BC958EBBEF}" dt="2025-04-09T12:46:01.672" v="8" actId="20577"/>
      <pc:docMkLst>
        <pc:docMk/>
      </pc:docMkLst>
      <pc:sldChg chg="modSp">
        <pc:chgData name="Eloise Anastasia Guidi" userId="S::eloise_cfrn.org#ext#@unfccc365.onmicrosoft.com::63c20d11-ddcd-470b-9335-0fb9a0cc93c2" providerId="AD" clId="Web-{6CDA26FF-0958-C51F-979A-F5BC958EBBEF}" dt="2025-04-09T12:45:52.594" v="4" actId="20577"/>
        <pc:sldMkLst>
          <pc:docMk/>
          <pc:sldMk cId="1542307657" sldId="1804"/>
        </pc:sldMkLst>
        <pc:spChg chg="mod">
          <ac:chgData name="Eloise Anastasia Guidi" userId="S::eloise_cfrn.org#ext#@unfccc365.onmicrosoft.com::63c20d11-ddcd-470b-9335-0fb9a0cc93c2" providerId="AD" clId="Web-{6CDA26FF-0958-C51F-979A-F5BC958EBBEF}" dt="2025-04-09T12:45:52.594" v="4" actId="20577"/>
          <ac:spMkLst>
            <pc:docMk/>
            <pc:sldMk cId="1542307657" sldId="1804"/>
            <ac:spMk id="2" creationId="{D1F72AE4-B9B8-40A7-BD1D-A5A31EB9367C}"/>
          </ac:spMkLst>
        </pc:spChg>
      </pc:sldChg>
      <pc:sldChg chg="modSp">
        <pc:chgData name="Eloise Anastasia Guidi" userId="S::eloise_cfrn.org#ext#@unfccc365.onmicrosoft.com::63c20d11-ddcd-470b-9335-0fb9a0cc93c2" providerId="AD" clId="Web-{6CDA26FF-0958-C51F-979A-F5BC958EBBEF}" dt="2025-04-09T12:45:57.172" v="6" actId="20577"/>
        <pc:sldMkLst>
          <pc:docMk/>
          <pc:sldMk cId="52709879" sldId="1809"/>
        </pc:sldMkLst>
        <pc:spChg chg="mod">
          <ac:chgData name="Eloise Anastasia Guidi" userId="S::eloise_cfrn.org#ext#@unfccc365.onmicrosoft.com::63c20d11-ddcd-470b-9335-0fb9a0cc93c2" providerId="AD" clId="Web-{6CDA26FF-0958-C51F-979A-F5BC958EBBEF}" dt="2025-04-09T12:45:57.172" v="6" actId="20577"/>
          <ac:spMkLst>
            <pc:docMk/>
            <pc:sldMk cId="52709879" sldId="1809"/>
            <ac:spMk id="2" creationId="{3B7CD250-8C36-16F7-1CE8-661223FFC176}"/>
          </ac:spMkLst>
        </pc:spChg>
      </pc:sldChg>
      <pc:sldChg chg="modSp">
        <pc:chgData name="Eloise Anastasia Guidi" userId="S::eloise_cfrn.org#ext#@unfccc365.onmicrosoft.com::63c20d11-ddcd-470b-9335-0fb9a0cc93c2" providerId="AD" clId="Web-{6CDA26FF-0958-C51F-979A-F5BC958EBBEF}" dt="2025-04-09T12:46:01.672" v="8" actId="20577"/>
        <pc:sldMkLst>
          <pc:docMk/>
          <pc:sldMk cId="2893773282" sldId="1811"/>
        </pc:sldMkLst>
        <pc:spChg chg="mod">
          <ac:chgData name="Eloise Anastasia Guidi" userId="S::eloise_cfrn.org#ext#@unfccc365.onmicrosoft.com::63c20d11-ddcd-470b-9335-0fb9a0cc93c2" providerId="AD" clId="Web-{6CDA26FF-0958-C51F-979A-F5BC958EBBEF}" dt="2025-04-09T12:46:01.672" v="8" actId="20577"/>
          <ac:spMkLst>
            <pc:docMk/>
            <pc:sldMk cId="2893773282" sldId="1811"/>
            <ac:spMk id="2" creationId="{A3B50EBC-D19B-3493-0C2B-F6CEE4DC510D}"/>
          </ac:spMkLst>
        </pc:spChg>
      </pc:sldChg>
    </pc:docChg>
  </pc:docChgLst>
  <pc:docChgLst>
    <pc:chgData name="Eloise Anastasia Guidi" userId="S::eloise_cfrn.org#ext#@unfccc365.onmicrosoft.com::63c20d11-ddcd-470b-9335-0fb9a0cc93c2" providerId="AD" clId="Web-{AECA5348-4B03-56ED-0C9A-5A89850C6CAE}"/>
    <pc:docChg chg="modSld">
      <pc:chgData name="Eloise Anastasia Guidi" userId="S::eloise_cfrn.org#ext#@unfccc365.onmicrosoft.com::63c20d11-ddcd-470b-9335-0fb9a0cc93c2" providerId="AD" clId="Web-{AECA5348-4B03-56ED-0C9A-5A89850C6CAE}" dt="2025-04-09T12:13:57.754" v="13"/>
      <pc:docMkLst>
        <pc:docMk/>
      </pc:docMkLst>
      <pc:sldChg chg="modSp">
        <pc:chgData name="Eloise Anastasia Guidi" userId="S::eloise_cfrn.org#ext#@unfccc365.onmicrosoft.com::63c20d11-ddcd-470b-9335-0fb9a0cc93c2" providerId="AD" clId="Web-{AECA5348-4B03-56ED-0C9A-5A89850C6CAE}" dt="2025-04-09T12:13:38.941" v="5"/>
        <pc:sldMkLst>
          <pc:docMk/>
          <pc:sldMk cId="1542307657" sldId="1804"/>
        </pc:sldMkLst>
        <pc:graphicFrameChg chg="mod modGraphic">
          <ac:chgData name="Eloise Anastasia Guidi" userId="S::eloise_cfrn.org#ext#@unfccc365.onmicrosoft.com::63c20d11-ddcd-470b-9335-0fb9a0cc93c2" providerId="AD" clId="Web-{AECA5348-4B03-56ED-0C9A-5A89850C6CAE}" dt="2025-04-09T12:13:38.941" v="5"/>
          <ac:graphicFrameMkLst>
            <pc:docMk/>
            <pc:sldMk cId="1542307657" sldId="1804"/>
            <ac:graphicFrameMk id="4" creationId="{9E3AB7B2-C67A-E873-BE6C-367CE94098D6}"/>
          </ac:graphicFrameMkLst>
        </pc:graphicFrameChg>
      </pc:sldChg>
      <pc:sldChg chg="modSp">
        <pc:chgData name="Eloise Anastasia Guidi" userId="S::eloise_cfrn.org#ext#@unfccc365.onmicrosoft.com::63c20d11-ddcd-470b-9335-0fb9a0cc93c2" providerId="AD" clId="Web-{AECA5348-4B03-56ED-0C9A-5A89850C6CAE}" dt="2025-04-09T12:13:50.972" v="11"/>
        <pc:sldMkLst>
          <pc:docMk/>
          <pc:sldMk cId="52709879" sldId="1809"/>
        </pc:sldMkLst>
        <pc:graphicFrameChg chg="mod modGraphic">
          <ac:chgData name="Eloise Anastasia Guidi" userId="S::eloise_cfrn.org#ext#@unfccc365.onmicrosoft.com::63c20d11-ddcd-470b-9335-0fb9a0cc93c2" providerId="AD" clId="Web-{AECA5348-4B03-56ED-0C9A-5A89850C6CAE}" dt="2025-04-09T12:13:50.972" v="11"/>
          <ac:graphicFrameMkLst>
            <pc:docMk/>
            <pc:sldMk cId="52709879" sldId="1809"/>
            <ac:graphicFrameMk id="4" creationId="{E5308DCF-4727-59E6-7925-C61F845AFA8E}"/>
          </ac:graphicFrameMkLst>
        </pc:graphicFrameChg>
      </pc:sldChg>
      <pc:sldChg chg="modSp">
        <pc:chgData name="Eloise Anastasia Guidi" userId="S::eloise_cfrn.org#ext#@unfccc365.onmicrosoft.com::63c20d11-ddcd-470b-9335-0fb9a0cc93c2" providerId="AD" clId="Web-{AECA5348-4B03-56ED-0C9A-5A89850C6CAE}" dt="2025-04-09T12:13:57.754" v="13"/>
        <pc:sldMkLst>
          <pc:docMk/>
          <pc:sldMk cId="2893773282" sldId="1811"/>
        </pc:sldMkLst>
        <pc:graphicFrameChg chg="mod modGraphic">
          <ac:chgData name="Eloise Anastasia Guidi" userId="S::eloise_cfrn.org#ext#@unfccc365.onmicrosoft.com::63c20d11-ddcd-470b-9335-0fb9a0cc93c2" providerId="AD" clId="Web-{AECA5348-4B03-56ED-0C9A-5A89850C6CAE}" dt="2025-04-09T12:13:57.754" v="13"/>
          <ac:graphicFrameMkLst>
            <pc:docMk/>
            <pc:sldMk cId="2893773282" sldId="1811"/>
            <ac:graphicFrameMk id="4" creationId="{239FAA31-361D-B70C-9F4A-2688D91B4403}"/>
          </ac:graphicFrameMkLst>
        </pc:graphicFrameChg>
      </pc:sldChg>
    </pc:docChg>
  </pc:docChgLst>
  <pc:docChgLst>
    <pc:chgData name="Bretscher Daniel AGROSCOPE" userId="2b0bc074-bfaf-4a43-8898-ecaf92959e76" providerId="ADAL" clId="{7482C41D-8560-48C4-AE51-732A2BC0FCAF}"/>
    <pc:docChg chg="undo custSel addSld delSld modSld sldOrd">
      <pc:chgData name="Bretscher Daniel AGROSCOPE" userId="2b0bc074-bfaf-4a43-8898-ecaf92959e76" providerId="ADAL" clId="{7482C41D-8560-48C4-AE51-732A2BC0FCAF}" dt="2025-04-10T09:51:53.606" v="471" actId="1036"/>
      <pc:docMkLst>
        <pc:docMk/>
      </pc:docMkLst>
      <pc:sldChg chg="delSp modSp add mod">
        <pc:chgData name="Bretscher Daniel AGROSCOPE" userId="2b0bc074-bfaf-4a43-8898-ecaf92959e76" providerId="ADAL" clId="{7482C41D-8560-48C4-AE51-732A2BC0FCAF}" dt="2025-04-10T09:51:53.606" v="471" actId="1036"/>
        <pc:sldMkLst>
          <pc:docMk/>
          <pc:sldMk cId="0" sldId="300"/>
        </pc:sldMkLst>
        <pc:spChg chg="del">
          <ac:chgData name="Bretscher Daniel AGROSCOPE" userId="2b0bc074-bfaf-4a43-8898-ecaf92959e76" providerId="ADAL" clId="{7482C41D-8560-48C4-AE51-732A2BC0FCAF}" dt="2025-04-10T09:51:04.244" v="449" actId="478"/>
          <ac:spMkLst>
            <pc:docMk/>
            <pc:sldMk cId="0" sldId="300"/>
            <ac:spMk id="2" creationId="{39E9474F-57BB-83B7-2BE1-F66934478E6C}"/>
          </ac:spMkLst>
        </pc:spChg>
        <pc:spChg chg="del">
          <ac:chgData name="Bretscher Daniel AGROSCOPE" userId="2b0bc074-bfaf-4a43-8898-ecaf92959e76" providerId="ADAL" clId="{7482C41D-8560-48C4-AE51-732A2BC0FCAF}" dt="2025-04-10T09:51:06.208" v="450" actId="478"/>
          <ac:spMkLst>
            <pc:docMk/>
            <pc:sldMk cId="0" sldId="300"/>
            <ac:spMk id="3" creationId="{564020CE-030D-A6EC-6B30-D8E5E317B864}"/>
          </ac:spMkLst>
        </pc:spChg>
        <pc:spChg chg="mod">
          <ac:chgData name="Bretscher Daniel AGROSCOPE" userId="2b0bc074-bfaf-4a43-8898-ecaf92959e76" providerId="ADAL" clId="{7482C41D-8560-48C4-AE51-732A2BC0FCAF}" dt="2025-04-10T09:51:53.606" v="471" actId="1036"/>
          <ac:spMkLst>
            <pc:docMk/>
            <pc:sldMk cId="0" sldId="300"/>
            <ac:spMk id="80925" creationId="{BCECBBAE-6320-5E55-6C7F-FCAF6C780D4E}"/>
          </ac:spMkLst>
        </pc:spChg>
        <pc:spChg chg="mod">
          <ac:chgData name="Bretscher Daniel AGROSCOPE" userId="2b0bc074-bfaf-4a43-8898-ecaf92959e76" providerId="ADAL" clId="{7482C41D-8560-48C4-AE51-732A2BC0FCAF}" dt="2025-04-10T09:51:53.606" v="471" actId="1036"/>
          <ac:spMkLst>
            <pc:docMk/>
            <pc:sldMk cId="0" sldId="300"/>
            <ac:spMk id="80926" creationId="{E16288FA-810F-F28F-7A71-F3BB29BBFCB0}"/>
          </ac:spMkLst>
        </pc:spChg>
        <pc:spChg chg="mod">
          <ac:chgData name="Bretscher Daniel AGROSCOPE" userId="2b0bc074-bfaf-4a43-8898-ecaf92959e76" providerId="ADAL" clId="{7482C41D-8560-48C4-AE51-732A2BC0FCAF}" dt="2025-04-10T09:51:53.606" v="471" actId="1036"/>
          <ac:spMkLst>
            <pc:docMk/>
            <pc:sldMk cId="0" sldId="300"/>
            <ac:spMk id="80952" creationId="{4EAD1A72-2902-7022-34A3-F6206D438FED}"/>
          </ac:spMkLst>
        </pc:spChg>
        <pc:spChg chg="mod">
          <ac:chgData name="Bretscher Daniel AGROSCOPE" userId="2b0bc074-bfaf-4a43-8898-ecaf92959e76" providerId="ADAL" clId="{7482C41D-8560-48C4-AE51-732A2BC0FCAF}" dt="2025-04-10T09:51:53.606" v="471" actId="1036"/>
          <ac:spMkLst>
            <pc:docMk/>
            <pc:sldMk cId="0" sldId="300"/>
            <ac:spMk id="80953" creationId="{A1B6CFEE-E377-3A7E-B20D-4C6464F4B42F}"/>
          </ac:spMkLst>
        </pc:spChg>
        <pc:spChg chg="mod">
          <ac:chgData name="Bretscher Daniel AGROSCOPE" userId="2b0bc074-bfaf-4a43-8898-ecaf92959e76" providerId="ADAL" clId="{7482C41D-8560-48C4-AE51-732A2BC0FCAF}" dt="2025-04-10T09:51:53.606" v="471" actId="1036"/>
          <ac:spMkLst>
            <pc:docMk/>
            <pc:sldMk cId="0" sldId="300"/>
            <ac:spMk id="80979" creationId="{68FEA8F1-DA35-17F7-A344-A0FDD19D5FA3}"/>
          </ac:spMkLst>
        </pc:spChg>
        <pc:spChg chg="mod">
          <ac:chgData name="Bretscher Daniel AGROSCOPE" userId="2b0bc074-bfaf-4a43-8898-ecaf92959e76" providerId="ADAL" clId="{7482C41D-8560-48C4-AE51-732A2BC0FCAF}" dt="2025-04-10T09:51:53.606" v="471" actId="1036"/>
          <ac:spMkLst>
            <pc:docMk/>
            <pc:sldMk cId="0" sldId="300"/>
            <ac:spMk id="80981" creationId="{49D4F1EF-94E0-63D9-8057-A17D5698A99A}"/>
          </ac:spMkLst>
        </pc:spChg>
        <pc:spChg chg="mod">
          <ac:chgData name="Bretscher Daniel AGROSCOPE" userId="2b0bc074-bfaf-4a43-8898-ecaf92959e76" providerId="ADAL" clId="{7482C41D-8560-48C4-AE51-732A2BC0FCAF}" dt="2025-04-10T09:51:53.606" v="471" actId="1036"/>
          <ac:spMkLst>
            <pc:docMk/>
            <pc:sldMk cId="0" sldId="300"/>
            <ac:spMk id="80984" creationId="{B47B79E0-0FE6-2678-572D-D7FA0ED985DD}"/>
          </ac:spMkLst>
        </pc:spChg>
        <pc:spChg chg="mod">
          <ac:chgData name="Bretscher Daniel AGROSCOPE" userId="2b0bc074-bfaf-4a43-8898-ecaf92959e76" providerId="ADAL" clId="{7482C41D-8560-48C4-AE51-732A2BC0FCAF}" dt="2025-04-10T09:51:53.606" v="471" actId="1036"/>
          <ac:spMkLst>
            <pc:docMk/>
            <pc:sldMk cId="0" sldId="300"/>
            <ac:spMk id="80985" creationId="{6D1E9E15-A4FA-2DBE-CB80-A9C946FBC046}"/>
          </ac:spMkLst>
        </pc:spChg>
        <pc:spChg chg="mod">
          <ac:chgData name="Bretscher Daniel AGROSCOPE" userId="2b0bc074-bfaf-4a43-8898-ecaf92959e76" providerId="ADAL" clId="{7482C41D-8560-48C4-AE51-732A2BC0FCAF}" dt="2025-04-10T09:51:53.606" v="471" actId="1036"/>
          <ac:spMkLst>
            <pc:docMk/>
            <pc:sldMk cId="0" sldId="300"/>
            <ac:spMk id="80987" creationId="{13D56109-11C7-9EE7-D220-AECD68D37BC0}"/>
          </ac:spMkLst>
        </pc:spChg>
        <pc:spChg chg="mod">
          <ac:chgData name="Bretscher Daniel AGROSCOPE" userId="2b0bc074-bfaf-4a43-8898-ecaf92959e76" providerId="ADAL" clId="{7482C41D-8560-48C4-AE51-732A2BC0FCAF}" dt="2025-04-10T09:51:53.606" v="471" actId="1036"/>
          <ac:spMkLst>
            <pc:docMk/>
            <pc:sldMk cId="0" sldId="300"/>
            <ac:spMk id="80988" creationId="{F7495A4D-177B-F2C5-83A4-18C30B183F83}"/>
          </ac:spMkLst>
        </pc:spChg>
      </pc:sldChg>
      <pc:sldChg chg="modSp mod">
        <pc:chgData name="Bretscher Daniel AGROSCOPE" userId="2b0bc074-bfaf-4a43-8898-ecaf92959e76" providerId="ADAL" clId="{7482C41D-8560-48C4-AE51-732A2BC0FCAF}" dt="2025-04-10T08:46:09.336" v="95" actId="947"/>
        <pc:sldMkLst>
          <pc:docMk/>
          <pc:sldMk cId="2697430934" sldId="1803"/>
        </pc:sldMkLst>
        <pc:graphicFrameChg chg="modGraphic">
          <ac:chgData name="Bretscher Daniel AGROSCOPE" userId="2b0bc074-bfaf-4a43-8898-ecaf92959e76" providerId="ADAL" clId="{7482C41D-8560-48C4-AE51-732A2BC0FCAF}" dt="2025-04-10T08:46:09.336" v="95" actId="947"/>
          <ac:graphicFrameMkLst>
            <pc:docMk/>
            <pc:sldMk cId="2697430934" sldId="1803"/>
            <ac:graphicFrameMk id="4" creationId="{9E3AB7B2-C67A-E873-BE6C-367CE94098D6}"/>
          </ac:graphicFrameMkLst>
        </pc:graphicFrameChg>
      </pc:sldChg>
      <pc:sldChg chg="addSp delSp modSp mod">
        <pc:chgData name="Bretscher Daniel AGROSCOPE" userId="2b0bc074-bfaf-4a43-8898-ecaf92959e76" providerId="ADAL" clId="{7482C41D-8560-48C4-AE51-732A2BC0FCAF}" dt="2025-04-10T09:48:38.625" v="418" actId="478"/>
        <pc:sldMkLst>
          <pc:docMk/>
          <pc:sldMk cId="11457430" sldId="1820"/>
        </pc:sldMkLst>
        <pc:spChg chg="add mod">
          <ac:chgData name="Bretscher Daniel AGROSCOPE" userId="2b0bc074-bfaf-4a43-8898-ecaf92959e76" providerId="ADAL" clId="{7482C41D-8560-48C4-AE51-732A2BC0FCAF}" dt="2025-04-10T09:48:20.117" v="404"/>
          <ac:spMkLst>
            <pc:docMk/>
            <pc:sldMk cId="11457430" sldId="1820"/>
            <ac:spMk id="5" creationId="{BDC3187D-3496-03F2-AA51-42EBA24C5B98}"/>
          </ac:spMkLst>
        </pc:spChg>
        <pc:spChg chg="add del mod">
          <ac:chgData name="Bretscher Daniel AGROSCOPE" userId="2b0bc074-bfaf-4a43-8898-ecaf92959e76" providerId="ADAL" clId="{7482C41D-8560-48C4-AE51-732A2BC0FCAF}" dt="2025-04-10T09:48:32.991" v="411" actId="478"/>
          <ac:spMkLst>
            <pc:docMk/>
            <pc:sldMk cId="11457430" sldId="1820"/>
            <ac:spMk id="8" creationId="{73CB2D8E-879D-359D-4E7D-011F702F1BB0}"/>
          </ac:spMkLst>
        </pc:spChg>
        <pc:spChg chg="add del mod">
          <ac:chgData name="Bretscher Daniel AGROSCOPE" userId="2b0bc074-bfaf-4a43-8898-ecaf92959e76" providerId="ADAL" clId="{7482C41D-8560-48C4-AE51-732A2BC0FCAF}" dt="2025-04-10T09:48:30.954" v="409" actId="478"/>
          <ac:spMkLst>
            <pc:docMk/>
            <pc:sldMk cId="11457430" sldId="1820"/>
            <ac:spMk id="9" creationId="{25938376-3BE4-2D53-A097-9070DCBFDDE7}"/>
          </ac:spMkLst>
        </pc:spChg>
        <pc:spChg chg="add del mod">
          <ac:chgData name="Bretscher Daniel AGROSCOPE" userId="2b0bc074-bfaf-4a43-8898-ecaf92959e76" providerId="ADAL" clId="{7482C41D-8560-48C4-AE51-732A2BC0FCAF}" dt="2025-04-10T09:48:34.975" v="413" actId="478"/>
          <ac:spMkLst>
            <pc:docMk/>
            <pc:sldMk cId="11457430" sldId="1820"/>
            <ac:spMk id="11" creationId="{71E55FD5-B981-FE70-579B-7A3C582D9404}"/>
          </ac:spMkLst>
        </pc:spChg>
        <pc:spChg chg="del">
          <ac:chgData name="Bretscher Daniel AGROSCOPE" userId="2b0bc074-bfaf-4a43-8898-ecaf92959e76" providerId="ADAL" clId="{7482C41D-8560-48C4-AE51-732A2BC0FCAF}" dt="2025-04-10T09:48:30.128" v="408" actId="478"/>
          <ac:spMkLst>
            <pc:docMk/>
            <pc:sldMk cId="11457430" sldId="1820"/>
            <ac:spMk id="12" creationId="{F23513A9-1C77-4CD9-82D5-8384116ED30E}"/>
          </ac:spMkLst>
        </pc:spChg>
        <pc:spChg chg="add del mod">
          <ac:chgData name="Bretscher Daniel AGROSCOPE" userId="2b0bc074-bfaf-4a43-8898-ecaf92959e76" providerId="ADAL" clId="{7482C41D-8560-48C4-AE51-732A2BC0FCAF}" dt="2025-04-10T09:48:33.930" v="412" actId="478"/>
          <ac:spMkLst>
            <pc:docMk/>
            <pc:sldMk cId="11457430" sldId="1820"/>
            <ac:spMk id="14" creationId="{A7CF0BAF-9E2C-6457-F183-F66EEEF855D8}"/>
          </ac:spMkLst>
        </pc:spChg>
        <pc:spChg chg="add del mod">
          <ac:chgData name="Bretscher Daniel AGROSCOPE" userId="2b0bc074-bfaf-4a43-8898-ecaf92959e76" providerId="ADAL" clId="{7482C41D-8560-48C4-AE51-732A2BC0FCAF}" dt="2025-04-10T09:48:35.756" v="414" actId="478"/>
          <ac:spMkLst>
            <pc:docMk/>
            <pc:sldMk cId="11457430" sldId="1820"/>
            <ac:spMk id="15" creationId="{946DA3E8-3295-9EC0-9174-6E9F626EAE0B}"/>
          </ac:spMkLst>
        </pc:spChg>
        <pc:spChg chg="add del mod">
          <ac:chgData name="Bretscher Daniel AGROSCOPE" userId="2b0bc074-bfaf-4a43-8898-ecaf92959e76" providerId="ADAL" clId="{7482C41D-8560-48C4-AE51-732A2BC0FCAF}" dt="2025-04-10T09:48:36.730" v="415" actId="478"/>
          <ac:spMkLst>
            <pc:docMk/>
            <pc:sldMk cId="11457430" sldId="1820"/>
            <ac:spMk id="16" creationId="{A0CD5B13-B61D-3494-DAE0-D6F6B7ACE8A0}"/>
          </ac:spMkLst>
        </pc:spChg>
        <pc:spChg chg="del">
          <ac:chgData name="Bretscher Daniel AGROSCOPE" userId="2b0bc074-bfaf-4a43-8898-ecaf92959e76" providerId="ADAL" clId="{7482C41D-8560-48C4-AE51-732A2BC0FCAF}" dt="2025-04-10T09:48:29.074" v="407" actId="478"/>
          <ac:spMkLst>
            <pc:docMk/>
            <pc:sldMk cId="11457430" sldId="1820"/>
            <ac:spMk id="19" creationId="{0F658065-B80A-8D19-73EE-102CCB3148F3}"/>
          </ac:spMkLst>
        </pc:spChg>
        <pc:spChg chg="add mod">
          <ac:chgData name="Bretscher Daniel AGROSCOPE" userId="2b0bc074-bfaf-4a43-8898-ecaf92959e76" providerId="ADAL" clId="{7482C41D-8560-48C4-AE51-732A2BC0FCAF}" dt="2025-04-10T09:48:20.117" v="404"/>
          <ac:spMkLst>
            <pc:docMk/>
            <pc:sldMk cId="11457430" sldId="1820"/>
            <ac:spMk id="26" creationId="{012E693C-C656-65A0-0FD7-69D04CAF3FAD}"/>
          </ac:spMkLst>
        </pc:spChg>
        <pc:spChg chg="add mod">
          <ac:chgData name="Bretscher Daniel AGROSCOPE" userId="2b0bc074-bfaf-4a43-8898-ecaf92959e76" providerId="ADAL" clId="{7482C41D-8560-48C4-AE51-732A2BC0FCAF}" dt="2025-04-10T09:48:20.117" v="404"/>
          <ac:spMkLst>
            <pc:docMk/>
            <pc:sldMk cId="11457430" sldId="1820"/>
            <ac:spMk id="28" creationId="{92E1117C-65D1-568E-14FC-AE97ACF48501}"/>
          </ac:spMkLst>
        </pc:spChg>
        <pc:spChg chg="add mod">
          <ac:chgData name="Bretscher Daniel AGROSCOPE" userId="2b0bc074-bfaf-4a43-8898-ecaf92959e76" providerId="ADAL" clId="{7482C41D-8560-48C4-AE51-732A2BC0FCAF}" dt="2025-04-10T09:48:20.117" v="404"/>
          <ac:spMkLst>
            <pc:docMk/>
            <pc:sldMk cId="11457430" sldId="1820"/>
            <ac:spMk id="29" creationId="{721211AC-08E4-8290-A96A-34E0B6C6EB16}"/>
          </ac:spMkLst>
        </pc:spChg>
        <pc:grpChg chg="del">
          <ac:chgData name="Bretscher Daniel AGROSCOPE" userId="2b0bc074-bfaf-4a43-8898-ecaf92959e76" providerId="ADAL" clId="{7482C41D-8560-48C4-AE51-732A2BC0FCAF}" dt="2025-04-10T09:48:38.625" v="418" actId="478"/>
          <ac:grpSpMkLst>
            <pc:docMk/>
            <pc:sldMk cId="11457430" sldId="1820"/>
            <ac:grpSpMk id="6" creationId="{18CFAD60-9943-A6B0-A365-7497FEE2D5B9}"/>
          </ac:grpSpMkLst>
        </pc:grpChg>
        <pc:grpChg chg="del">
          <ac:chgData name="Bretscher Daniel AGROSCOPE" userId="2b0bc074-bfaf-4a43-8898-ecaf92959e76" providerId="ADAL" clId="{7482C41D-8560-48C4-AE51-732A2BC0FCAF}" dt="2025-04-10T09:48:37.369" v="416" actId="478"/>
          <ac:grpSpMkLst>
            <pc:docMk/>
            <pc:sldMk cId="11457430" sldId="1820"/>
            <ac:grpSpMk id="10" creationId="{F888C895-51BB-E0DF-1BCA-30E38D566A8E}"/>
          </ac:grpSpMkLst>
        </pc:grpChg>
        <pc:grpChg chg="del">
          <ac:chgData name="Bretscher Daniel AGROSCOPE" userId="2b0bc074-bfaf-4a43-8898-ecaf92959e76" providerId="ADAL" clId="{7482C41D-8560-48C4-AE51-732A2BC0FCAF}" dt="2025-04-10T09:48:38.046" v="417" actId="478"/>
          <ac:grpSpMkLst>
            <pc:docMk/>
            <pc:sldMk cId="11457430" sldId="1820"/>
            <ac:grpSpMk id="13" creationId="{DB7FD08D-35EC-B23E-6D68-FB87ECAE39EF}"/>
          </ac:grpSpMkLst>
        </pc:grpChg>
        <pc:grpChg chg="del">
          <ac:chgData name="Bretscher Daniel AGROSCOPE" userId="2b0bc074-bfaf-4a43-8898-ecaf92959e76" providerId="ADAL" clId="{7482C41D-8560-48C4-AE51-732A2BC0FCAF}" dt="2025-04-10T09:48:32.295" v="410" actId="478"/>
          <ac:grpSpMkLst>
            <pc:docMk/>
            <pc:sldMk cId="11457430" sldId="1820"/>
            <ac:grpSpMk id="17" creationId="{99C7BE7F-B248-C96E-115E-F32F7896E30F}"/>
          </ac:grpSpMkLst>
        </pc:grpChg>
        <pc:graphicFrameChg chg="modGraphic">
          <ac:chgData name="Bretscher Daniel AGROSCOPE" userId="2b0bc074-bfaf-4a43-8898-ecaf92959e76" providerId="ADAL" clId="{7482C41D-8560-48C4-AE51-732A2BC0FCAF}" dt="2025-04-10T09:46:28.636" v="403" actId="2164"/>
          <ac:graphicFrameMkLst>
            <pc:docMk/>
            <pc:sldMk cId="11457430" sldId="1820"/>
            <ac:graphicFrameMk id="3" creationId="{115B6EA3-A10D-C0BF-CCA9-7A08767181F0}"/>
          </ac:graphicFrameMkLst>
        </pc:graphicFrameChg>
        <pc:picChg chg="del">
          <ac:chgData name="Bretscher Daniel AGROSCOPE" userId="2b0bc074-bfaf-4a43-8898-ecaf92959e76" providerId="ADAL" clId="{7482C41D-8560-48C4-AE51-732A2BC0FCAF}" dt="2025-04-10T09:48:27.450" v="406" actId="478"/>
          <ac:picMkLst>
            <pc:docMk/>
            <pc:sldMk cId="11457430" sldId="1820"/>
            <ac:picMk id="7" creationId="{EC1B22E5-B598-683E-918A-1E2767A5E421}"/>
          </ac:picMkLst>
        </pc:picChg>
      </pc:sldChg>
      <pc:sldChg chg="addSp delSp modSp mod delAnim modAnim">
        <pc:chgData name="Bretscher Daniel AGROSCOPE" userId="2b0bc074-bfaf-4a43-8898-ecaf92959e76" providerId="ADAL" clId="{7482C41D-8560-48C4-AE51-732A2BC0FCAF}" dt="2025-04-10T09:26:05.997" v="376" actId="2164"/>
        <pc:sldMkLst>
          <pc:docMk/>
          <pc:sldMk cId="1614307067" sldId="1826"/>
        </pc:sldMkLst>
        <pc:spChg chg="add del mod">
          <ac:chgData name="Bretscher Daniel AGROSCOPE" userId="2b0bc074-bfaf-4a43-8898-ecaf92959e76" providerId="ADAL" clId="{7482C41D-8560-48C4-AE51-732A2BC0FCAF}" dt="2025-04-10T09:25:54.733" v="374" actId="478"/>
          <ac:spMkLst>
            <pc:docMk/>
            <pc:sldMk cId="1614307067" sldId="1826"/>
            <ac:spMk id="3" creationId="{DE4636C0-B2B4-C3F5-0FF9-AF42506FAE9D}"/>
          </ac:spMkLst>
        </pc:spChg>
        <pc:graphicFrameChg chg="mod modGraphic">
          <ac:chgData name="Bretscher Daniel AGROSCOPE" userId="2b0bc074-bfaf-4a43-8898-ecaf92959e76" providerId="ADAL" clId="{7482C41D-8560-48C4-AE51-732A2BC0FCAF}" dt="2025-04-10T09:26:05.997" v="376" actId="2164"/>
          <ac:graphicFrameMkLst>
            <pc:docMk/>
            <pc:sldMk cId="1614307067" sldId="1826"/>
            <ac:graphicFrameMk id="4" creationId="{5FFCFE64-ED3E-45E9-A56C-8261E6E0EBBC}"/>
          </ac:graphicFrameMkLst>
        </pc:graphicFrameChg>
      </pc:sldChg>
      <pc:sldChg chg="addSp delSp modSp mod modAnim">
        <pc:chgData name="Bretscher Daniel AGROSCOPE" userId="2b0bc074-bfaf-4a43-8898-ecaf92959e76" providerId="ADAL" clId="{7482C41D-8560-48C4-AE51-732A2BC0FCAF}" dt="2025-04-10T08:38:55.162" v="16"/>
        <pc:sldMkLst>
          <pc:docMk/>
          <pc:sldMk cId="3289608828" sldId="1827"/>
        </pc:sldMkLst>
        <pc:graphicFrameChg chg="add del mod">
          <ac:chgData name="Bretscher Daniel AGROSCOPE" userId="2b0bc074-bfaf-4a43-8898-ecaf92959e76" providerId="ADAL" clId="{7482C41D-8560-48C4-AE51-732A2BC0FCAF}" dt="2025-04-10T08:36:55.178" v="6" actId="478"/>
          <ac:graphicFrameMkLst>
            <pc:docMk/>
            <pc:sldMk cId="3289608828" sldId="1827"/>
            <ac:graphicFrameMk id="3" creationId="{E00768DD-C356-D318-F778-0366B15AE625}"/>
          </ac:graphicFrameMkLst>
        </pc:graphicFrameChg>
        <pc:graphicFrameChg chg="add del mod">
          <ac:chgData name="Bretscher Daniel AGROSCOPE" userId="2b0bc074-bfaf-4a43-8898-ecaf92959e76" providerId="ADAL" clId="{7482C41D-8560-48C4-AE51-732A2BC0FCAF}" dt="2025-04-10T08:38:26.202" v="9" actId="478"/>
          <ac:graphicFrameMkLst>
            <pc:docMk/>
            <pc:sldMk cId="3289608828" sldId="1827"/>
            <ac:graphicFrameMk id="4" creationId="{E00768DD-C356-D318-F778-0366B15AE625}"/>
          </ac:graphicFrameMkLst>
        </pc:graphicFrameChg>
        <pc:graphicFrameChg chg="add mod">
          <ac:chgData name="Bretscher Daniel AGROSCOPE" userId="2b0bc074-bfaf-4a43-8898-ecaf92959e76" providerId="ADAL" clId="{7482C41D-8560-48C4-AE51-732A2BC0FCAF}" dt="2025-04-10T08:38:38.944" v="14" actId="1076"/>
          <ac:graphicFrameMkLst>
            <pc:docMk/>
            <pc:sldMk cId="3289608828" sldId="1827"/>
            <ac:graphicFrameMk id="5" creationId="{E00768DD-C356-D318-F778-0366B15AE625}"/>
          </ac:graphicFrameMkLst>
        </pc:graphicFrameChg>
        <pc:picChg chg="del">
          <ac:chgData name="Bretscher Daniel AGROSCOPE" userId="2b0bc074-bfaf-4a43-8898-ecaf92959e76" providerId="ADAL" clId="{7482C41D-8560-48C4-AE51-732A2BC0FCAF}" dt="2025-04-10T08:36:30.541" v="0" actId="478"/>
          <ac:picMkLst>
            <pc:docMk/>
            <pc:sldMk cId="3289608828" sldId="1827"/>
            <ac:picMk id="7" creationId="{CC62FD5C-5DF1-01B8-861D-F7FE583B6421}"/>
          </ac:picMkLst>
        </pc:picChg>
      </pc:sldChg>
      <pc:sldChg chg="addSp delSp modSp add mod delAnim modAnim">
        <pc:chgData name="Bretscher Daniel AGROSCOPE" userId="2b0bc074-bfaf-4a43-8898-ecaf92959e76" providerId="ADAL" clId="{7482C41D-8560-48C4-AE51-732A2BC0FCAF}" dt="2025-04-10T09:01:03.681" v="191"/>
        <pc:sldMkLst>
          <pc:docMk/>
          <pc:sldMk cId="3585294208" sldId="1829"/>
        </pc:sldMkLst>
        <pc:spChg chg="add mod">
          <ac:chgData name="Bretscher Daniel AGROSCOPE" userId="2b0bc074-bfaf-4a43-8898-ecaf92959e76" providerId="ADAL" clId="{7482C41D-8560-48C4-AE51-732A2BC0FCAF}" dt="2025-04-10T09:00:33.510" v="186" actId="1076"/>
          <ac:spMkLst>
            <pc:docMk/>
            <pc:sldMk cId="3585294208" sldId="1829"/>
            <ac:spMk id="10" creationId="{FED0A375-96DB-975C-9285-C278AD2192E2}"/>
          </ac:spMkLst>
        </pc:spChg>
        <pc:graphicFrameChg chg="add mod">
          <ac:chgData name="Bretscher Daniel AGROSCOPE" userId="2b0bc074-bfaf-4a43-8898-ecaf92959e76" providerId="ADAL" clId="{7482C41D-8560-48C4-AE51-732A2BC0FCAF}" dt="2025-04-10T08:52:51.191" v="98"/>
          <ac:graphicFrameMkLst>
            <pc:docMk/>
            <pc:sldMk cId="3585294208" sldId="1829"/>
            <ac:graphicFrameMk id="3" creationId="{35455CC3-CFC7-414B-8A2B-006BA0489F7E}"/>
          </ac:graphicFrameMkLst>
        </pc:graphicFrameChg>
        <pc:graphicFrameChg chg="del">
          <ac:chgData name="Bretscher Daniel AGROSCOPE" userId="2b0bc074-bfaf-4a43-8898-ecaf92959e76" providerId="ADAL" clId="{7482C41D-8560-48C4-AE51-732A2BC0FCAF}" dt="2025-04-10T08:41:56.646" v="37" actId="478"/>
          <ac:graphicFrameMkLst>
            <pc:docMk/>
            <pc:sldMk cId="3585294208" sldId="1829"/>
            <ac:graphicFrameMk id="4" creationId="{84CF50A8-C9E5-8640-F4A5-C32B0DE0B601}"/>
          </ac:graphicFrameMkLst>
        </pc:graphicFrameChg>
        <pc:graphicFrameChg chg="add mod">
          <ac:chgData name="Bretscher Daniel AGROSCOPE" userId="2b0bc074-bfaf-4a43-8898-ecaf92959e76" providerId="ADAL" clId="{7482C41D-8560-48C4-AE51-732A2BC0FCAF}" dt="2025-04-10T08:52:53.854" v="102"/>
          <ac:graphicFrameMkLst>
            <pc:docMk/>
            <pc:sldMk cId="3585294208" sldId="1829"/>
            <ac:graphicFrameMk id="5" creationId="{35455CC3-CFC7-414B-8A2B-006BA0489F7E}"/>
          </ac:graphicFrameMkLst>
        </pc:graphicFrameChg>
        <pc:graphicFrameChg chg="add del mod">
          <ac:chgData name="Bretscher Daniel AGROSCOPE" userId="2b0bc074-bfaf-4a43-8898-ecaf92959e76" providerId="ADAL" clId="{7482C41D-8560-48C4-AE51-732A2BC0FCAF}" dt="2025-04-10T08:53:08.306" v="107" actId="478"/>
          <ac:graphicFrameMkLst>
            <pc:docMk/>
            <pc:sldMk cId="3585294208" sldId="1829"/>
            <ac:graphicFrameMk id="6" creationId="{35455CC3-CFC7-414B-8A2B-006BA0489F7E}"/>
          </ac:graphicFrameMkLst>
        </pc:graphicFrameChg>
        <pc:graphicFrameChg chg="add del mod">
          <ac:chgData name="Bretscher Daniel AGROSCOPE" userId="2b0bc074-bfaf-4a43-8898-ecaf92959e76" providerId="ADAL" clId="{7482C41D-8560-48C4-AE51-732A2BC0FCAF}" dt="2025-04-10T08:54:41.702" v="115" actId="478"/>
          <ac:graphicFrameMkLst>
            <pc:docMk/>
            <pc:sldMk cId="3585294208" sldId="1829"/>
            <ac:graphicFrameMk id="7" creationId="{35455CC3-CFC7-414B-8A2B-006BA0489F7E}"/>
          </ac:graphicFrameMkLst>
        </pc:graphicFrameChg>
        <pc:graphicFrameChg chg="add mod">
          <ac:chgData name="Bretscher Daniel AGROSCOPE" userId="2b0bc074-bfaf-4a43-8898-ecaf92959e76" providerId="ADAL" clId="{7482C41D-8560-48C4-AE51-732A2BC0FCAF}" dt="2025-04-10T08:59:28.488" v="168"/>
          <ac:graphicFrameMkLst>
            <pc:docMk/>
            <pc:sldMk cId="3585294208" sldId="1829"/>
            <ac:graphicFrameMk id="8" creationId="{35455CC3-CFC7-414B-8A2B-006BA0489F7E}"/>
          </ac:graphicFrameMkLst>
        </pc:graphicFrameChg>
        <pc:cxnChg chg="add mod">
          <ac:chgData name="Bretscher Daniel AGROSCOPE" userId="2b0bc074-bfaf-4a43-8898-ecaf92959e76" providerId="ADAL" clId="{7482C41D-8560-48C4-AE51-732A2BC0FCAF}" dt="2025-04-10T08:58:40.392" v="156" actId="1036"/>
          <ac:cxnSpMkLst>
            <pc:docMk/>
            <pc:sldMk cId="3585294208" sldId="1829"/>
            <ac:cxnSpMk id="9" creationId="{BC8027D0-EBAA-6AD6-D791-1868057E60FC}"/>
          </ac:cxnSpMkLst>
        </pc:cxnChg>
      </pc:sldChg>
      <pc:sldChg chg="modSp add mod">
        <pc:chgData name="Bretscher Daniel AGROSCOPE" userId="2b0bc074-bfaf-4a43-8898-ecaf92959e76" providerId="ADAL" clId="{7482C41D-8560-48C4-AE51-732A2BC0FCAF}" dt="2025-04-10T09:08:58.222" v="207" actId="2164"/>
        <pc:sldMkLst>
          <pc:docMk/>
          <pc:sldMk cId="1950234300" sldId="1830"/>
        </pc:sldMkLst>
        <pc:graphicFrameChg chg="mod modGraphic">
          <ac:chgData name="Bretscher Daniel AGROSCOPE" userId="2b0bc074-bfaf-4a43-8898-ecaf92959e76" providerId="ADAL" clId="{7482C41D-8560-48C4-AE51-732A2BC0FCAF}" dt="2025-04-10T09:08:58.222" v="207" actId="2164"/>
          <ac:graphicFrameMkLst>
            <pc:docMk/>
            <pc:sldMk cId="1950234300" sldId="1830"/>
            <ac:graphicFrameMk id="4" creationId="{AC493887-65F0-BF0C-6E65-60328DFF7477}"/>
          </ac:graphicFrameMkLst>
        </pc:graphicFrameChg>
      </pc:sldChg>
      <pc:sldChg chg="modSp add mod">
        <pc:chgData name="Bretscher Daniel AGROSCOPE" userId="2b0bc074-bfaf-4a43-8898-ecaf92959e76" providerId="ADAL" clId="{7482C41D-8560-48C4-AE51-732A2BC0FCAF}" dt="2025-04-10T09:15:29.790" v="286" actId="2164"/>
        <pc:sldMkLst>
          <pc:docMk/>
          <pc:sldMk cId="3289596226" sldId="1832"/>
        </pc:sldMkLst>
        <pc:graphicFrameChg chg="modGraphic">
          <ac:chgData name="Bretscher Daniel AGROSCOPE" userId="2b0bc074-bfaf-4a43-8898-ecaf92959e76" providerId="ADAL" clId="{7482C41D-8560-48C4-AE51-732A2BC0FCAF}" dt="2025-04-10T09:15:29.790" v="286" actId="2164"/>
          <ac:graphicFrameMkLst>
            <pc:docMk/>
            <pc:sldMk cId="3289596226" sldId="1832"/>
            <ac:graphicFrameMk id="4" creationId="{436686C4-F79F-4831-B833-B7E2DB1C78DA}"/>
          </ac:graphicFrameMkLst>
        </pc:graphicFrameChg>
      </pc:sldChg>
      <pc:sldChg chg="addSp delSp modSp add mod delAnim modAnim">
        <pc:chgData name="Bretscher Daniel AGROSCOPE" userId="2b0bc074-bfaf-4a43-8898-ecaf92959e76" providerId="ADAL" clId="{7482C41D-8560-48C4-AE51-732A2BC0FCAF}" dt="2025-04-10T09:14:58.871" v="285"/>
        <pc:sldMkLst>
          <pc:docMk/>
          <pc:sldMk cId="2233602974" sldId="1833"/>
        </pc:sldMkLst>
        <pc:spChg chg="add mod">
          <ac:chgData name="Bretscher Daniel AGROSCOPE" userId="2b0bc074-bfaf-4a43-8898-ecaf92959e76" providerId="ADAL" clId="{7482C41D-8560-48C4-AE51-732A2BC0FCAF}" dt="2025-04-10T09:12:34.762" v="236" actId="14100"/>
          <ac:spMkLst>
            <pc:docMk/>
            <pc:sldMk cId="2233602974" sldId="1833"/>
            <ac:spMk id="6" creationId="{757DFAC2-565A-99BA-32D7-9B7988EE0A14}"/>
          </ac:spMkLst>
        </pc:spChg>
        <pc:spChg chg="add mod">
          <ac:chgData name="Bretscher Daniel AGROSCOPE" userId="2b0bc074-bfaf-4a43-8898-ecaf92959e76" providerId="ADAL" clId="{7482C41D-8560-48C4-AE51-732A2BC0FCAF}" dt="2025-04-10T09:14:09.829" v="275" actId="1076"/>
          <ac:spMkLst>
            <pc:docMk/>
            <pc:sldMk cId="2233602974" sldId="1833"/>
            <ac:spMk id="8" creationId="{6B9385AC-4240-860A-942A-A9CE2D319A18}"/>
          </ac:spMkLst>
        </pc:spChg>
        <pc:spChg chg="add mod">
          <ac:chgData name="Bretscher Daniel AGROSCOPE" userId="2b0bc074-bfaf-4a43-8898-ecaf92959e76" providerId="ADAL" clId="{7482C41D-8560-48C4-AE51-732A2BC0FCAF}" dt="2025-04-10T09:14:27.746" v="279" actId="1076"/>
          <ac:spMkLst>
            <pc:docMk/>
            <pc:sldMk cId="2233602974" sldId="1833"/>
            <ac:spMk id="10" creationId="{8804C681-DEED-3375-A454-25EABCC9691C}"/>
          </ac:spMkLst>
        </pc:spChg>
        <pc:grpChg chg="add mod">
          <ac:chgData name="Bretscher Daniel AGROSCOPE" userId="2b0bc074-bfaf-4a43-8898-ecaf92959e76" providerId="ADAL" clId="{7482C41D-8560-48C4-AE51-732A2BC0FCAF}" dt="2025-04-10T09:14:09.829" v="275" actId="1076"/>
          <ac:grpSpMkLst>
            <pc:docMk/>
            <pc:sldMk cId="2233602974" sldId="1833"/>
            <ac:grpSpMk id="9" creationId="{10A72A68-B1A0-14A0-0403-44968D72FA47}"/>
          </ac:grpSpMkLst>
        </pc:grpChg>
        <pc:graphicFrameChg chg="del">
          <ac:chgData name="Bretscher Daniel AGROSCOPE" userId="2b0bc074-bfaf-4a43-8898-ecaf92959e76" providerId="ADAL" clId="{7482C41D-8560-48C4-AE51-732A2BC0FCAF}" dt="2025-04-10T09:09:06.364" v="209" actId="478"/>
          <ac:graphicFrameMkLst>
            <pc:docMk/>
            <pc:sldMk cId="2233602974" sldId="1833"/>
            <ac:graphicFrameMk id="4" creationId="{0B21BD40-A842-908F-92BD-793FC7624BB4}"/>
          </ac:graphicFrameMkLst>
        </pc:graphicFrameChg>
        <pc:picChg chg="add mod">
          <ac:chgData name="Bretscher Daniel AGROSCOPE" userId="2b0bc074-bfaf-4a43-8898-ecaf92959e76" providerId="ADAL" clId="{7482C41D-8560-48C4-AE51-732A2BC0FCAF}" dt="2025-04-10T09:10:08.286" v="213" actId="1076"/>
          <ac:picMkLst>
            <pc:docMk/>
            <pc:sldMk cId="2233602974" sldId="1833"/>
            <ac:picMk id="5" creationId="{7D2451A4-A9C5-84B2-6508-DD321204D0BE}"/>
          </ac:picMkLst>
        </pc:picChg>
        <pc:picChg chg="add mod">
          <ac:chgData name="Bretscher Daniel AGROSCOPE" userId="2b0bc074-bfaf-4a43-8898-ecaf92959e76" providerId="ADAL" clId="{7482C41D-8560-48C4-AE51-732A2BC0FCAF}" dt="2025-04-10T09:14:09.829" v="275" actId="1076"/>
          <ac:picMkLst>
            <pc:docMk/>
            <pc:sldMk cId="2233602974" sldId="1833"/>
            <ac:picMk id="7" creationId="{3A3C1F6C-6ECB-1D8E-5F22-2D5ED04E3A36}"/>
          </ac:picMkLst>
        </pc:picChg>
        <pc:picChg chg="add mod">
          <ac:chgData name="Bretscher Daniel AGROSCOPE" userId="2b0bc074-bfaf-4a43-8898-ecaf92959e76" providerId="ADAL" clId="{7482C41D-8560-48C4-AE51-732A2BC0FCAF}" dt="2025-04-10T09:14:14.262" v="276" actId="1076"/>
          <ac:picMkLst>
            <pc:docMk/>
            <pc:sldMk cId="2233602974" sldId="1833"/>
            <ac:picMk id="1026" creationId="{62D47582-E0A0-1953-D7B5-6239F8038FC9}"/>
          </ac:picMkLst>
        </pc:picChg>
      </pc:sldChg>
      <pc:sldChg chg="add del">
        <pc:chgData name="Bretscher Daniel AGROSCOPE" userId="2b0bc074-bfaf-4a43-8898-ecaf92959e76" providerId="ADAL" clId="{7482C41D-8560-48C4-AE51-732A2BC0FCAF}" dt="2025-04-10T09:09:51.405" v="211"/>
        <pc:sldMkLst>
          <pc:docMk/>
          <pc:sldMk cId="845629280" sldId="1834"/>
        </pc:sldMkLst>
      </pc:sldChg>
      <pc:sldChg chg="addSp delSp modSp add mod delAnim modAnim">
        <pc:chgData name="Bretscher Daniel AGROSCOPE" userId="2b0bc074-bfaf-4a43-8898-ecaf92959e76" providerId="ADAL" clId="{7482C41D-8560-48C4-AE51-732A2BC0FCAF}" dt="2025-04-10T09:25:08.477" v="373" actId="1035"/>
        <pc:sldMkLst>
          <pc:docMk/>
          <pc:sldMk cId="2757086522" sldId="1834"/>
        </pc:sldMkLst>
        <pc:spChg chg="add mod">
          <ac:chgData name="Bretscher Daniel AGROSCOPE" userId="2b0bc074-bfaf-4a43-8898-ecaf92959e76" providerId="ADAL" clId="{7482C41D-8560-48C4-AE51-732A2BC0FCAF}" dt="2025-04-10T09:20:51.346" v="351" actId="2085"/>
          <ac:spMkLst>
            <pc:docMk/>
            <pc:sldMk cId="2757086522" sldId="1834"/>
            <ac:spMk id="9" creationId="{E474AEF0-8295-454A-591F-52EB99FFBD3D}"/>
          </ac:spMkLst>
        </pc:spChg>
        <pc:spChg chg="add mod">
          <ac:chgData name="Bretscher Daniel AGROSCOPE" userId="2b0bc074-bfaf-4a43-8898-ecaf92959e76" providerId="ADAL" clId="{7482C41D-8560-48C4-AE51-732A2BC0FCAF}" dt="2025-04-10T09:20:41.064" v="349" actId="2085"/>
          <ac:spMkLst>
            <pc:docMk/>
            <pc:sldMk cId="2757086522" sldId="1834"/>
            <ac:spMk id="10" creationId="{F4171AAE-FD7C-89B6-00D4-9ADACD03289B}"/>
          </ac:spMkLst>
        </pc:spChg>
        <pc:spChg chg="add mod">
          <ac:chgData name="Bretscher Daniel AGROSCOPE" userId="2b0bc074-bfaf-4a43-8898-ecaf92959e76" providerId="ADAL" clId="{7482C41D-8560-48C4-AE51-732A2BC0FCAF}" dt="2025-04-10T09:22:57.825" v="364" actId="1076"/>
          <ac:spMkLst>
            <pc:docMk/>
            <pc:sldMk cId="2757086522" sldId="1834"/>
            <ac:spMk id="11" creationId="{B9B4223E-A5D7-1629-2168-1856E3D472A1}"/>
          </ac:spMkLst>
        </pc:spChg>
        <pc:spChg chg="add mod">
          <ac:chgData name="Bretscher Daniel AGROSCOPE" userId="2b0bc074-bfaf-4a43-8898-ecaf92959e76" providerId="ADAL" clId="{7482C41D-8560-48C4-AE51-732A2BC0FCAF}" dt="2025-04-10T09:25:08.477" v="373" actId="1035"/>
          <ac:spMkLst>
            <pc:docMk/>
            <pc:sldMk cId="2757086522" sldId="1834"/>
            <ac:spMk id="12" creationId="{2FEB3448-51A3-7F91-8DB6-E59E9E5D3EF6}"/>
          </ac:spMkLst>
        </pc:spChg>
        <pc:graphicFrameChg chg="del">
          <ac:chgData name="Bretscher Daniel AGROSCOPE" userId="2b0bc074-bfaf-4a43-8898-ecaf92959e76" providerId="ADAL" clId="{7482C41D-8560-48C4-AE51-732A2BC0FCAF}" dt="2025-04-10T09:15:45.315" v="288" actId="478"/>
          <ac:graphicFrameMkLst>
            <pc:docMk/>
            <pc:sldMk cId="2757086522" sldId="1834"/>
            <ac:graphicFrameMk id="4" creationId="{7868B299-A860-F7F5-E94A-4C0131D3FB2D}"/>
          </ac:graphicFrameMkLst>
        </pc:graphicFrameChg>
        <pc:picChg chg="add del mod">
          <ac:chgData name="Bretscher Daniel AGROSCOPE" userId="2b0bc074-bfaf-4a43-8898-ecaf92959e76" providerId="ADAL" clId="{7482C41D-8560-48C4-AE51-732A2BC0FCAF}" dt="2025-04-10T09:18:33.659" v="299" actId="478"/>
          <ac:picMkLst>
            <pc:docMk/>
            <pc:sldMk cId="2757086522" sldId="1834"/>
            <ac:picMk id="3" creationId="{9CC4330B-C483-7585-2999-C53603B6CA5E}"/>
          </ac:picMkLst>
        </pc:picChg>
        <pc:picChg chg="add mod">
          <ac:chgData name="Bretscher Daniel AGROSCOPE" userId="2b0bc074-bfaf-4a43-8898-ecaf92959e76" providerId="ADAL" clId="{7482C41D-8560-48C4-AE51-732A2BC0FCAF}" dt="2025-04-10T09:19:11.892" v="305" actId="1076"/>
          <ac:picMkLst>
            <pc:docMk/>
            <pc:sldMk cId="2757086522" sldId="1834"/>
            <ac:picMk id="6" creationId="{7FC2241E-85CA-AA8A-F5A2-9377324A3920}"/>
          </ac:picMkLst>
        </pc:picChg>
        <pc:picChg chg="add mod">
          <ac:chgData name="Bretscher Daniel AGROSCOPE" userId="2b0bc074-bfaf-4a43-8898-ecaf92959e76" providerId="ADAL" clId="{7482C41D-8560-48C4-AE51-732A2BC0FCAF}" dt="2025-04-10T09:19:09.960" v="304" actId="1076"/>
          <ac:picMkLst>
            <pc:docMk/>
            <pc:sldMk cId="2757086522" sldId="1834"/>
            <ac:picMk id="8" creationId="{F01509C0-1DBE-7185-EC2D-7EF343204140}"/>
          </ac:picMkLst>
        </pc:picChg>
      </pc:sldChg>
      <pc:sldChg chg="modSp add mod">
        <pc:chgData name="Bretscher Daniel AGROSCOPE" userId="2b0bc074-bfaf-4a43-8898-ecaf92959e76" providerId="ADAL" clId="{7482C41D-8560-48C4-AE51-732A2BC0FCAF}" dt="2025-04-10T09:26:10.178" v="377" actId="2164"/>
        <pc:sldMkLst>
          <pc:docMk/>
          <pc:sldMk cId="3792234031" sldId="1835"/>
        </pc:sldMkLst>
        <pc:graphicFrameChg chg="modGraphic">
          <ac:chgData name="Bretscher Daniel AGROSCOPE" userId="2b0bc074-bfaf-4a43-8898-ecaf92959e76" providerId="ADAL" clId="{7482C41D-8560-48C4-AE51-732A2BC0FCAF}" dt="2025-04-10T09:26:10.178" v="377" actId="2164"/>
          <ac:graphicFrameMkLst>
            <pc:docMk/>
            <pc:sldMk cId="3792234031" sldId="1835"/>
            <ac:graphicFrameMk id="4" creationId="{2535869F-8DE6-9EDE-FACB-6CA0C6AE5AAF}"/>
          </ac:graphicFrameMkLst>
        </pc:graphicFrameChg>
      </pc:sldChg>
      <pc:sldChg chg="modSp add mod ord">
        <pc:chgData name="Bretscher Daniel AGROSCOPE" userId="2b0bc074-bfaf-4a43-8898-ecaf92959e76" providerId="ADAL" clId="{7482C41D-8560-48C4-AE51-732A2BC0FCAF}" dt="2025-04-10T09:37:48.755" v="382"/>
        <pc:sldMkLst>
          <pc:docMk/>
          <pc:sldMk cId="2708495244" sldId="1836"/>
        </pc:sldMkLst>
        <pc:graphicFrameChg chg="modGraphic">
          <ac:chgData name="Bretscher Daniel AGROSCOPE" userId="2b0bc074-bfaf-4a43-8898-ecaf92959e76" providerId="ADAL" clId="{7482C41D-8560-48C4-AE51-732A2BC0FCAF}" dt="2025-04-10T09:37:43.871" v="380" actId="2164"/>
          <ac:graphicFrameMkLst>
            <pc:docMk/>
            <pc:sldMk cId="2708495244" sldId="1836"/>
            <ac:graphicFrameMk id="3" creationId="{86678761-4A00-99CA-6157-6E659996C94B}"/>
          </ac:graphicFrameMkLst>
        </pc:graphicFrameChg>
      </pc:sldChg>
      <pc:sldChg chg="addSp delSp modSp add mod modAnim">
        <pc:chgData name="Bretscher Daniel AGROSCOPE" userId="2b0bc074-bfaf-4a43-8898-ecaf92959e76" providerId="ADAL" clId="{7482C41D-8560-48C4-AE51-732A2BC0FCAF}" dt="2025-04-10T09:39:50.756" v="397"/>
        <pc:sldMkLst>
          <pc:docMk/>
          <pc:sldMk cId="995825425" sldId="1837"/>
        </pc:sldMkLst>
        <pc:graphicFrameChg chg="del">
          <ac:chgData name="Bretscher Daniel AGROSCOPE" userId="2b0bc074-bfaf-4a43-8898-ecaf92959e76" providerId="ADAL" clId="{7482C41D-8560-48C4-AE51-732A2BC0FCAF}" dt="2025-04-10T09:37:58.373" v="384" actId="478"/>
          <ac:graphicFrameMkLst>
            <pc:docMk/>
            <pc:sldMk cId="995825425" sldId="1837"/>
            <ac:graphicFrameMk id="3" creationId="{2305636A-98AF-4736-9E8D-AC374CC15761}"/>
          </ac:graphicFrameMkLst>
        </pc:graphicFrameChg>
        <pc:picChg chg="add mod">
          <ac:chgData name="Bretscher Daniel AGROSCOPE" userId="2b0bc074-bfaf-4a43-8898-ecaf92959e76" providerId="ADAL" clId="{7482C41D-8560-48C4-AE51-732A2BC0FCAF}" dt="2025-04-10T09:39:43.025" v="394" actId="1076"/>
          <ac:picMkLst>
            <pc:docMk/>
            <pc:sldMk cId="995825425" sldId="1837"/>
            <ac:picMk id="2050" creationId="{3C56431F-AF1E-E208-9EEC-275109D3D6F5}"/>
          </ac:picMkLst>
        </pc:picChg>
        <pc:picChg chg="add mod">
          <ac:chgData name="Bretscher Daniel AGROSCOPE" userId="2b0bc074-bfaf-4a43-8898-ecaf92959e76" providerId="ADAL" clId="{7482C41D-8560-48C4-AE51-732A2BC0FCAF}" dt="2025-04-10T09:39:45.297" v="395" actId="1076"/>
          <ac:picMkLst>
            <pc:docMk/>
            <pc:sldMk cId="995825425" sldId="1837"/>
            <ac:picMk id="2052" creationId="{57619FAF-9D0C-D471-5C85-283B6BFAC171}"/>
          </ac:picMkLst>
        </pc:picChg>
      </pc:sldChg>
      <pc:sldChg chg="modSp add mod ord">
        <pc:chgData name="Bretscher Daniel AGROSCOPE" userId="2b0bc074-bfaf-4a43-8898-ecaf92959e76" providerId="ADAL" clId="{7482C41D-8560-48C4-AE51-732A2BC0FCAF}" dt="2025-04-10T09:46:20.005" v="402"/>
        <pc:sldMkLst>
          <pc:docMk/>
          <pc:sldMk cId="362224319" sldId="1838"/>
        </pc:sldMkLst>
        <pc:graphicFrameChg chg="modGraphic">
          <ac:chgData name="Bretscher Daniel AGROSCOPE" userId="2b0bc074-bfaf-4a43-8898-ecaf92959e76" providerId="ADAL" clId="{7482C41D-8560-48C4-AE51-732A2BC0FCAF}" dt="2025-04-10T09:46:13.018" v="400" actId="2164"/>
          <ac:graphicFrameMkLst>
            <pc:docMk/>
            <pc:sldMk cId="362224319" sldId="1838"/>
            <ac:graphicFrameMk id="3" creationId="{F83C7136-DC9D-2230-78AB-67AE3555971B}"/>
          </ac:graphicFrameMkLst>
        </pc:graphicFrameChg>
      </pc:sldChg>
      <pc:sldChg chg="addSp delSp modSp add del mod">
        <pc:chgData name="Bretscher Daniel AGROSCOPE" userId="2b0bc074-bfaf-4a43-8898-ecaf92959e76" providerId="ADAL" clId="{7482C41D-8560-48C4-AE51-732A2BC0FCAF}" dt="2025-04-10T09:50:57.635" v="448" actId="47"/>
        <pc:sldMkLst>
          <pc:docMk/>
          <pc:sldMk cId="256199388" sldId="1839"/>
        </pc:sldMkLst>
        <pc:spChg chg="del mod">
          <ac:chgData name="Bretscher Daniel AGROSCOPE" userId="2b0bc074-bfaf-4a43-8898-ecaf92959e76" providerId="ADAL" clId="{7482C41D-8560-48C4-AE51-732A2BC0FCAF}" dt="2025-04-10T09:50:37.423" v="446" actId="478"/>
          <ac:spMkLst>
            <pc:docMk/>
            <pc:sldMk cId="256199388" sldId="1839"/>
            <ac:spMk id="2" creationId="{40102C75-4494-7398-84DC-6CBDD723DADA}"/>
          </ac:spMkLst>
        </pc:spChg>
        <pc:spChg chg="add del mod">
          <ac:chgData name="Bretscher Daniel AGROSCOPE" userId="2b0bc074-bfaf-4a43-8898-ecaf92959e76" providerId="ADAL" clId="{7482C41D-8560-48C4-AE51-732A2BC0FCAF}" dt="2025-04-10T09:49:49.256" v="440" actId="478"/>
          <ac:spMkLst>
            <pc:docMk/>
            <pc:sldMk cId="256199388" sldId="1839"/>
            <ac:spMk id="4" creationId="{434B4B49-06A2-77AD-CFB5-262AC5F9101A}"/>
          </ac:spMkLst>
        </pc:spChg>
        <pc:spChg chg="add del">
          <ac:chgData name="Bretscher Daniel AGROSCOPE" userId="2b0bc074-bfaf-4a43-8898-ecaf92959e76" providerId="ADAL" clId="{7482C41D-8560-48C4-AE51-732A2BC0FCAF}" dt="2025-04-10T09:49:52.016" v="441" actId="478"/>
          <ac:spMkLst>
            <pc:docMk/>
            <pc:sldMk cId="256199388" sldId="1839"/>
            <ac:spMk id="5" creationId="{EC4820AD-59A9-E45D-4500-6EDE2E7AFED4}"/>
          </ac:spMkLst>
        </pc:spChg>
        <pc:spChg chg="del mod">
          <ac:chgData name="Bretscher Daniel AGROSCOPE" userId="2b0bc074-bfaf-4a43-8898-ecaf92959e76" providerId="ADAL" clId="{7482C41D-8560-48C4-AE51-732A2BC0FCAF}" dt="2025-04-10T09:50:37.423" v="446" actId="478"/>
          <ac:spMkLst>
            <pc:docMk/>
            <pc:sldMk cId="256199388" sldId="1839"/>
            <ac:spMk id="8" creationId="{A1543087-4130-F228-FA86-F9D4026A8343}"/>
          </ac:spMkLst>
        </pc:spChg>
        <pc:spChg chg="del mod">
          <ac:chgData name="Bretscher Daniel AGROSCOPE" userId="2b0bc074-bfaf-4a43-8898-ecaf92959e76" providerId="ADAL" clId="{7482C41D-8560-48C4-AE51-732A2BC0FCAF}" dt="2025-04-10T09:50:37.423" v="446" actId="478"/>
          <ac:spMkLst>
            <pc:docMk/>
            <pc:sldMk cId="256199388" sldId="1839"/>
            <ac:spMk id="9" creationId="{252E2DF0-C0A6-9A68-546D-4BBA8643FDF1}"/>
          </ac:spMkLst>
        </pc:spChg>
        <pc:spChg chg="del mod">
          <ac:chgData name="Bretscher Daniel AGROSCOPE" userId="2b0bc074-bfaf-4a43-8898-ecaf92959e76" providerId="ADAL" clId="{7482C41D-8560-48C4-AE51-732A2BC0FCAF}" dt="2025-04-10T09:50:37.423" v="446" actId="478"/>
          <ac:spMkLst>
            <pc:docMk/>
            <pc:sldMk cId="256199388" sldId="1839"/>
            <ac:spMk id="11" creationId="{9F99FEA6-892D-756D-209C-601598F81543}"/>
          </ac:spMkLst>
        </pc:spChg>
        <pc:spChg chg="del mod">
          <ac:chgData name="Bretscher Daniel AGROSCOPE" userId="2b0bc074-bfaf-4a43-8898-ecaf92959e76" providerId="ADAL" clId="{7482C41D-8560-48C4-AE51-732A2BC0FCAF}" dt="2025-04-10T09:50:37.423" v="446" actId="478"/>
          <ac:spMkLst>
            <pc:docMk/>
            <pc:sldMk cId="256199388" sldId="1839"/>
            <ac:spMk id="12" creationId="{BEE02786-2B61-33EF-C1F6-4B7E09F2FE42}"/>
          </ac:spMkLst>
        </pc:spChg>
        <pc:spChg chg="del mod">
          <ac:chgData name="Bretscher Daniel AGROSCOPE" userId="2b0bc074-bfaf-4a43-8898-ecaf92959e76" providerId="ADAL" clId="{7482C41D-8560-48C4-AE51-732A2BC0FCAF}" dt="2025-04-10T09:50:37.423" v="446" actId="478"/>
          <ac:spMkLst>
            <pc:docMk/>
            <pc:sldMk cId="256199388" sldId="1839"/>
            <ac:spMk id="14" creationId="{B69C6C40-028C-E446-2182-8FD96DF2080B}"/>
          </ac:spMkLst>
        </pc:spChg>
        <pc:spChg chg="del mod">
          <ac:chgData name="Bretscher Daniel AGROSCOPE" userId="2b0bc074-bfaf-4a43-8898-ecaf92959e76" providerId="ADAL" clId="{7482C41D-8560-48C4-AE51-732A2BC0FCAF}" dt="2025-04-10T09:50:37.423" v="446" actId="478"/>
          <ac:spMkLst>
            <pc:docMk/>
            <pc:sldMk cId="256199388" sldId="1839"/>
            <ac:spMk id="15" creationId="{E8BD636F-AE9F-90C5-F20C-7E61B0599D32}"/>
          </ac:spMkLst>
        </pc:spChg>
        <pc:spChg chg="del mod">
          <ac:chgData name="Bretscher Daniel AGROSCOPE" userId="2b0bc074-bfaf-4a43-8898-ecaf92959e76" providerId="ADAL" clId="{7482C41D-8560-48C4-AE51-732A2BC0FCAF}" dt="2025-04-10T09:50:37.423" v="446" actId="478"/>
          <ac:spMkLst>
            <pc:docMk/>
            <pc:sldMk cId="256199388" sldId="1839"/>
            <ac:spMk id="16" creationId="{A42D69AA-6561-1E52-1B92-273D77DD584F}"/>
          </ac:spMkLst>
        </pc:spChg>
        <pc:spChg chg="del">
          <ac:chgData name="Bretscher Daniel AGROSCOPE" userId="2b0bc074-bfaf-4a43-8898-ecaf92959e76" providerId="ADAL" clId="{7482C41D-8560-48C4-AE51-732A2BC0FCAF}" dt="2025-04-10T09:48:44.625" v="420" actId="478"/>
          <ac:spMkLst>
            <pc:docMk/>
            <pc:sldMk cId="256199388" sldId="1839"/>
            <ac:spMk id="19" creationId="{352AB27D-F656-2748-02D5-7099E4176A00}"/>
          </ac:spMkLst>
        </pc:spChg>
        <pc:spChg chg="mod">
          <ac:chgData name="Bretscher Daniel AGROSCOPE" userId="2b0bc074-bfaf-4a43-8898-ecaf92959e76" providerId="ADAL" clId="{7482C41D-8560-48C4-AE51-732A2BC0FCAF}" dt="2025-04-10T09:49:39.582" v="434" actId="1076"/>
          <ac:spMkLst>
            <pc:docMk/>
            <pc:sldMk cId="256199388" sldId="1839"/>
            <ac:spMk id="26" creationId="{9FA7BB17-6534-7006-17E6-DCCB40F4B51F}"/>
          </ac:spMkLst>
        </pc:spChg>
        <pc:spChg chg="mod">
          <ac:chgData name="Bretscher Daniel AGROSCOPE" userId="2b0bc074-bfaf-4a43-8898-ecaf92959e76" providerId="ADAL" clId="{7482C41D-8560-48C4-AE51-732A2BC0FCAF}" dt="2025-04-10T09:50:03.244" v="442" actId="1076"/>
          <ac:spMkLst>
            <pc:docMk/>
            <pc:sldMk cId="256199388" sldId="1839"/>
            <ac:spMk id="27" creationId="{3FAB4559-3EE8-5C3B-EB1C-355292C0BD22}"/>
          </ac:spMkLst>
        </pc:spChg>
        <pc:spChg chg="mod">
          <ac:chgData name="Bretscher Daniel AGROSCOPE" userId="2b0bc074-bfaf-4a43-8898-ecaf92959e76" providerId="ADAL" clId="{7482C41D-8560-48C4-AE51-732A2BC0FCAF}" dt="2025-04-10T09:50:03.244" v="442" actId="1076"/>
          <ac:spMkLst>
            <pc:docMk/>
            <pc:sldMk cId="256199388" sldId="1839"/>
            <ac:spMk id="28" creationId="{547C6F0D-3C66-D617-0F7C-1FD251A2C94F}"/>
          </ac:spMkLst>
        </pc:spChg>
        <pc:spChg chg="mod">
          <ac:chgData name="Bretscher Daniel AGROSCOPE" userId="2b0bc074-bfaf-4a43-8898-ecaf92959e76" providerId="ADAL" clId="{7482C41D-8560-48C4-AE51-732A2BC0FCAF}" dt="2025-04-10T09:50:03.244" v="442" actId="1076"/>
          <ac:spMkLst>
            <pc:docMk/>
            <pc:sldMk cId="256199388" sldId="1839"/>
            <ac:spMk id="29" creationId="{6B5F81F7-CD45-7CE8-01DB-981C92734A13}"/>
          </ac:spMkLst>
        </pc:spChg>
        <pc:spChg chg="add mod">
          <ac:chgData name="Bretscher Daniel AGROSCOPE" userId="2b0bc074-bfaf-4a43-8898-ecaf92959e76" providerId="ADAL" clId="{7482C41D-8560-48C4-AE51-732A2BC0FCAF}" dt="2025-04-10T09:50:37.423" v="446" actId="478"/>
          <ac:spMkLst>
            <pc:docMk/>
            <pc:sldMk cId="256199388" sldId="1839"/>
            <ac:spMk id="102" creationId="{776F5F99-3C5A-819D-4872-1037D4AE8614}"/>
          </ac:spMkLst>
        </pc:spChg>
        <pc:grpChg chg="del">
          <ac:chgData name="Bretscher Daniel AGROSCOPE" userId="2b0bc074-bfaf-4a43-8898-ecaf92959e76" providerId="ADAL" clId="{7482C41D-8560-48C4-AE51-732A2BC0FCAF}" dt="2025-04-10T09:50:26.709" v="443" actId="478"/>
          <ac:grpSpMkLst>
            <pc:docMk/>
            <pc:sldMk cId="256199388" sldId="1839"/>
            <ac:grpSpMk id="13" creationId="{0DC4DAD2-430F-6C9B-7B3B-43F874A6C4AF}"/>
          </ac:grpSpMkLst>
        </pc:grpChg>
        <pc:grpChg chg="add del">
          <ac:chgData name="Bretscher Daniel AGROSCOPE" userId="2b0bc074-bfaf-4a43-8898-ecaf92959e76" providerId="ADAL" clId="{7482C41D-8560-48C4-AE51-732A2BC0FCAF}" dt="2025-04-10T09:50:33.140" v="445" actId="478"/>
          <ac:grpSpMkLst>
            <pc:docMk/>
            <pc:sldMk cId="256199388" sldId="1839"/>
            <ac:grpSpMk id="18" creationId="{240B6E8B-B328-0539-A6AD-105827ABB348}"/>
          </ac:grpSpMkLst>
        </pc:grpChg>
        <pc:graphicFrameChg chg="del">
          <ac:chgData name="Bretscher Daniel AGROSCOPE" userId="2b0bc074-bfaf-4a43-8898-ecaf92959e76" providerId="ADAL" clId="{7482C41D-8560-48C4-AE51-732A2BC0FCAF}" dt="2025-04-10T09:48:42.292" v="419" actId="478"/>
          <ac:graphicFrameMkLst>
            <pc:docMk/>
            <pc:sldMk cId="256199388" sldId="1839"/>
            <ac:graphicFrameMk id="3" creationId="{DD1F1DE7-2687-D713-11B6-37358FB1A09C}"/>
          </ac:graphicFrameMkLst>
        </pc:graphicFrameChg>
        <pc:picChg chg="del mod">
          <ac:chgData name="Bretscher Daniel AGROSCOPE" userId="2b0bc074-bfaf-4a43-8898-ecaf92959e76" providerId="ADAL" clId="{7482C41D-8560-48C4-AE51-732A2BC0FCAF}" dt="2025-04-10T09:50:37.423" v="446" actId="478"/>
          <ac:picMkLst>
            <pc:docMk/>
            <pc:sldMk cId="256199388" sldId="1839"/>
            <ac:picMk id="7" creationId="{0F668597-AED7-3BE1-7364-C98848DD21FB}"/>
          </ac:picMkLst>
        </pc:picChg>
      </pc:sldChg>
    </pc:docChg>
  </pc:docChgLst>
  <pc:docChgLst>
    <pc:chgData name="Eloise Anastasia Guidi" userId="S::eloise_cfrn.org#ext#@unfccc365.onmicrosoft.com::63c20d11-ddcd-470b-9335-0fb9a0cc93c2" providerId="AD" clId="Web-{49EA98B1-9D78-0DDB-E749-E07E002F48E9}"/>
    <pc:docChg chg="modSld">
      <pc:chgData name="Eloise Anastasia Guidi" userId="S::eloise_cfrn.org#ext#@unfccc365.onmicrosoft.com::63c20d11-ddcd-470b-9335-0fb9a0cc93c2" providerId="AD" clId="Web-{49EA98B1-9D78-0DDB-E749-E07E002F48E9}" dt="2025-04-09T13:46:07.617" v="28"/>
      <pc:docMkLst>
        <pc:docMk/>
      </pc:docMkLst>
      <pc:sldChg chg="modSp">
        <pc:chgData name="Eloise Anastasia Guidi" userId="S::eloise_cfrn.org#ext#@unfccc365.onmicrosoft.com::63c20d11-ddcd-470b-9335-0fb9a0cc93c2" providerId="AD" clId="Web-{49EA98B1-9D78-0DDB-E749-E07E002F48E9}" dt="2025-04-09T13:46:07.617" v="28"/>
        <pc:sldMkLst>
          <pc:docMk/>
          <pc:sldMk cId="2893773282" sldId="1811"/>
        </pc:sldMkLst>
        <pc:graphicFrameChg chg="mod modGraphic">
          <ac:chgData name="Eloise Anastasia Guidi" userId="S::eloise_cfrn.org#ext#@unfccc365.onmicrosoft.com::63c20d11-ddcd-470b-9335-0fb9a0cc93c2" providerId="AD" clId="Web-{49EA98B1-9D78-0DDB-E749-E07E002F48E9}" dt="2025-04-09T13:46:07.617" v="28"/>
          <ac:graphicFrameMkLst>
            <pc:docMk/>
            <pc:sldMk cId="2893773282" sldId="1811"/>
            <ac:graphicFrameMk id="4" creationId="{239FAA31-361D-B70C-9F4A-2688D91B4403}"/>
          </ac:graphicFrameMkLst>
        </pc:graphicFrameChg>
      </pc:sldChg>
    </pc:docChg>
  </pc:docChgLst>
  <pc:docChgLst>
    <pc:chgData name="Eloise Guidi" userId="73580d50-3710-4d05-8a62-c60140c2f34a" providerId="ADAL" clId="{77A29207-E410-41DC-92EA-5FEF0FBD47C2}"/>
    <pc:docChg chg="custSel addSld modSld sldOrd">
      <pc:chgData name="Eloise Guidi" userId="73580d50-3710-4d05-8a62-c60140c2f34a" providerId="ADAL" clId="{77A29207-E410-41DC-92EA-5FEF0FBD47C2}" dt="2025-04-10T10:03:37.511" v="720" actId="20577"/>
      <pc:docMkLst>
        <pc:docMk/>
      </pc:docMkLst>
      <pc:sldChg chg="addSp delSp modSp mod">
        <pc:chgData name="Eloise Guidi" userId="73580d50-3710-4d05-8a62-c60140c2f34a" providerId="ADAL" clId="{77A29207-E410-41DC-92EA-5FEF0FBD47C2}" dt="2025-04-10T10:03:37.511" v="720" actId="20577"/>
        <pc:sldMkLst>
          <pc:docMk/>
          <pc:sldMk cId="1542307657" sldId="1804"/>
        </pc:sldMkLst>
        <pc:spChg chg="mod">
          <ac:chgData name="Eloise Guidi" userId="73580d50-3710-4d05-8a62-c60140c2f34a" providerId="ADAL" clId="{77A29207-E410-41DC-92EA-5FEF0FBD47C2}" dt="2025-04-10T10:03:37.511" v="720" actId="20577"/>
          <ac:spMkLst>
            <pc:docMk/>
            <pc:sldMk cId="1542307657" sldId="1804"/>
            <ac:spMk id="2" creationId="{D1F72AE4-B9B8-40A7-BD1D-A5A31EB9367C}"/>
          </ac:spMkLst>
        </pc:spChg>
        <pc:graphicFrameChg chg="mod ord modGraphic">
          <ac:chgData name="Eloise Guidi" userId="73580d50-3710-4d05-8a62-c60140c2f34a" providerId="ADAL" clId="{77A29207-E410-41DC-92EA-5FEF0FBD47C2}" dt="2025-04-10T09:36:28.021" v="693" actId="13926"/>
          <ac:graphicFrameMkLst>
            <pc:docMk/>
            <pc:sldMk cId="1542307657" sldId="1804"/>
            <ac:graphicFrameMk id="4" creationId="{9E3AB7B2-C67A-E873-BE6C-367CE94098D6}"/>
          </ac:graphicFrameMkLst>
        </pc:graphicFrameChg>
        <pc:graphicFrameChg chg="add mod">
          <ac:chgData name="Eloise Guidi" userId="73580d50-3710-4d05-8a62-c60140c2f34a" providerId="ADAL" clId="{77A29207-E410-41DC-92EA-5FEF0FBD47C2}" dt="2025-04-10T08:19:08.406" v="499" actId="1076"/>
          <ac:graphicFrameMkLst>
            <pc:docMk/>
            <pc:sldMk cId="1542307657" sldId="1804"/>
            <ac:graphicFrameMk id="12" creationId="{5362C870-69A9-A0A6-6B10-1661B86D50EF}"/>
          </ac:graphicFrameMkLst>
        </pc:graphicFrameChg>
        <pc:graphicFrameChg chg="add mod">
          <ac:chgData name="Eloise Guidi" userId="73580d50-3710-4d05-8a62-c60140c2f34a" providerId="ADAL" clId="{77A29207-E410-41DC-92EA-5FEF0FBD47C2}" dt="2025-04-10T08:19:34.312" v="510" actId="14100"/>
          <ac:graphicFrameMkLst>
            <pc:docMk/>
            <pc:sldMk cId="1542307657" sldId="1804"/>
            <ac:graphicFrameMk id="15" creationId="{C062CF8D-18B0-2C7C-1785-033275A20F29}"/>
          </ac:graphicFrameMkLst>
        </pc:graphicFrameChg>
        <pc:picChg chg="add del mod">
          <ac:chgData name="Eloise Guidi" userId="73580d50-3710-4d05-8a62-c60140c2f34a" providerId="ADAL" clId="{77A29207-E410-41DC-92EA-5FEF0FBD47C2}" dt="2025-04-10T07:23:19.056" v="68" actId="478"/>
          <ac:picMkLst>
            <pc:docMk/>
            <pc:sldMk cId="1542307657" sldId="1804"/>
            <ac:picMk id="5" creationId="{7636A27D-4976-D30E-C317-C5956ABAF6E3}"/>
          </ac:picMkLst>
        </pc:picChg>
        <pc:picChg chg="add del mod">
          <ac:chgData name="Eloise Guidi" userId="73580d50-3710-4d05-8a62-c60140c2f34a" providerId="ADAL" clId="{77A29207-E410-41DC-92EA-5FEF0FBD47C2}" dt="2025-04-10T07:23:21.411" v="70" actId="478"/>
          <ac:picMkLst>
            <pc:docMk/>
            <pc:sldMk cId="1542307657" sldId="1804"/>
            <ac:picMk id="7" creationId="{96C30F87-8EC1-0C86-41CA-79C2C2EDA7BE}"/>
          </ac:picMkLst>
        </pc:picChg>
        <pc:picChg chg="add mod">
          <ac:chgData name="Eloise Guidi" userId="73580d50-3710-4d05-8a62-c60140c2f34a" providerId="ADAL" clId="{77A29207-E410-41DC-92EA-5FEF0FBD47C2}" dt="2025-04-10T07:46:27.385" v="260" actId="1076"/>
          <ac:picMkLst>
            <pc:docMk/>
            <pc:sldMk cId="1542307657" sldId="1804"/>
            <ac:picMk id="11" creationId="{60013C7C-C82C-7E20-E165-C80ED9FEA226}"/>
          </ac:picMkLst>
        </pc:picChg>
        <pc:picChg chg="add mod">
          <ac:chgData name="Eloise Guidi" userId="73580d50-3710-4d05-8a62-c60140c2f34a" providerId="ADAL" clId="{77A29207-E410-41DC-92EA-5FEF0FBD47C2}" dt="2025-04-10T07:53:51.101" v="282" actId="1076"/>
          <ac:picMkLst>
            <pc:docMk/>
            <pc:sldMk cId="1542307657" sldId="1804"/>
            <ac:picMk id="14" creationId="{441DFB21-3F2C-80F7-85EC-52ADDE46E230}"/>
          </ac:picMkLst>
        </pc:picChg>
        <pc:cxnChg chg="add del mod">
          <ac:chgData name="Eloise Guidi" userId="73580d50-3710-4d05-8a62-c60140c2f34a" providerId="ADAL" clId="{77A29207-E410-41DC-92EA-5FEF0FBD47C2}" dt="2025-04-10T07:23:20.205" v="69" actId="478"/>
          <ac:cxnSpMkLst>
            <pc:docMk/>
            <pc:sldMk cId="1542307657" sldId="1804"/>
            <ac:cxnSpMk id="9" creationId="{5F9DB4BD-72B5-D9A6-5D2A-52499FA46C38}"/>
          </ac:cxnSpMkLst>
        </pc:cxnChg>
      </pc:sldChg>
      <pc:sldChg chg="addSp modSp mod">
        <pc:chgData name="Eloise Guidi" userId="73580d50-3710-4d05-8a62-c60140c2f34a" providerId="ADAL" clId="{77A29207-E410-41DC-92EA-5FEF0FBD47C2}" dt="2025-04-10T10:03:25.920" v="718" actId="20577"/>
        <pc:sldMkLst>
          <pc:docMk/>
          <pc:sldMk cId="52709879" sldId="1809"/>
        </pc:sldMkLst>
        <pc:spChg chg="mod">
          <ac:chgData name="Eloise Guidi" userId="73580d50-3710-4d05-8a62-c60140c2f34a" providerId="ADAL" clId="{77A29207-E410-41DC-92EA-5FEF0FBD47C2}" dt="2025-04-10T10:03:25.920" v="718" actId="20577"/>
          <ac:spMkLst>
            <pc:docMk/>
            <pc:sldMk cId="52709879" sldId="1809"/>
            <ac:spMk id="2" creationId="{3B7CD250-8C36-16F7-1CE8-661223FFC176}"/>
          </ac:spMkLst>
        </pc:spChg>
        <pc:graphicFrameChg chg="mod modGraphic">
          <ac:chgData name="Eloise Guidi" userId="73580d50-3710-4d05-8a62-c60140c2f34a" providerId="ADAL" clId="{77A29207-E410-41DC-92EA-5FEF0FBD47C2}" dt="2025-04-10T09:36:47.443" v="699" actId="13926"/>
          <ac:graphicFrameMkLst>
            <pc:docMk/>
            <pc:sldMk cId="52709879" sldId="1809"/>
            <ac:graphicFrameMk id="4" creationId="{E5308DCF-4727-59E6-7925-C61F845AFA8E}"/>
          </ac:graphicFrameMkLst>
        </pc:graphicFrameChg>
        <pc:picChg chg="add mod">
          <ac:chgData name="Eloise Guidi" userId="73580d50-3710-4d05-8a62-c60140c2f34a" providerId="ADAL" clId="{77A29207-E410-41DC-92EA-5FEF0FBD47C2}" dt="2025-04-10T08:29:30.741" v="567" actId="1037"/>
          <ac:picMkLst>
            <pc:docMk/>
            <pc:sldMk cId="52709879" sldId="1809"/>
            <ac:picMk id="5" creationId="{633D31D8-4654-1F43-B00D-DFBD68485A25}"/>
          </ac:picMkLst>
        </pc:picChg>
        <pc:picChg chg="add mod modCrop">
          <ac:chgData name="Eloise Guidi" userId="73580d50-3710-4d05-8a62-c60140c2f34a" providerId="ADAL" clId="{77A29207-E410-41DC-92EA-5FEF0FBD47C2}" dt="2025-04-10T08:28:57.660" v="539" actId="14100"/>
          <ac:picMkLst>
            <pc:docMk/>
            <pc:sldMk cId="52709879" sldId="1809"/>
            <ac:picMk id="7" creationId="{80BD1750-1CE1-EEC2-4E6B-28C2B6C0D459}"/>
          </ac:picMkLst>
        </pc:picChg>
        <pc:picChg chg="add mod">
          <ac:chgData name="Eloise Guidi" userId="73580d50-3710-4d05-8a62-c60140c2f34a" providerId="ADAL" clId="{77A29207-E410-41DC-92EA-5FEF0FBD47C2}" dt="2025-04-10T08:29:30.741" v="567" actId="1037"/>
          <ac:picMkLst>
            <pc:docMk/>
            <pc:sldMk cId="52709879" sldId="1809"/>
            <ac:picMk id="8" creationId="{B73635F8-B8C1-C300-DDE4-5ACD34DA5451}"/>
          </ac:picMkLst>
        </pc:picChg>
        <pc:picChg chg="add mod">
          <ac:chgData name="Eloise Guidi" userId="73580d50-3710-4d05-8a62-c60140c2f34a" providerId="ADAL" clId="{77A29207-E410-41DC-92EA-5FEF0FBD47C2}" dt="2025-04-10T08:29:30.741" v="567" actId="1037"/>
          <ac:picMkLst>
            <pc:docMk/>
            <pc:sldMk cId="52709879" sldId="1809"/>
            <ac:picMk id="9" creationId="{1D70979E-4E1D-171E-17D0-7AECC3542677}"/>
          </ac:picMkLst>
        </pc:picChg>
        <pc:picChg chg="add mod">
          <ac:chgData name="Eloise Guidi" userId="73580d50-3710-4d05-8a62-c60140c2f34a" providerId="ADAL" clId="{77A29207-E410-41DC-92EA-5FEF0FBD47C2}" dt="2025-04-10T08:29:30.741" v="567" actId="1037"/>
          <ac:picMkLst>
            <pc:docMk/>
            <pc:sldMk cId="52709879" sldId="1809"/>
            <ac:picMk id="10" creationId="{A76BCB07-5333-F3B9-B55C-F5B4A3174B82}"/>
          </ac:picMkLst>
        </pc:picChg>
        <pc:picChg chg="add mod">
          <ac:chgData name="Eloise Guidi" userId="73580d50-3710-4d05-8a62-c60140c2f34a" providerId="ADAL" clId="{77A29207-E410-41DC-92EA-5FEF0FBD47C2}" dt="2025-04-10T08:29:30.741" v="567" actId="1037"/>
          <ac:picMkLst>
            <pc:docMk/>
            <pc:sldMk cId="52709879" sldId="1809"/>
            <ac:picMk id="11" creationId="{50AC0B03-A430-93F9-561F-0913CC091F5E}"/>
          </ac:picMkLst>
        </pc:picChg>
      </pc:sldChg>
      <pc:sldChg chg="addSp delSp modSp mod ord">
        <pc:chgData name="Eloise Guidi" userId="73580d50-3710-4d05-8a62-c60140c2f34a" providerId="ADAL" clId="{77A29207-E410-41DC-92EA-5FEF0FBD47C2}" dt="2025-04-10T10:03:16.932" v="716" actId="20577"/>
        <pc:sldMkLst>
          <pc:docMk/>
          <pc:sldMk cId="2893773282" sldId="1811"/>
        </pc:sldMkLst>
        <pc:spChg chg="mod">
          <ac:chgData name="Eloise Guidi" userId="73580d50-3710-4d05-8a62-c60140c2f34a" providerId="ADAL" clId="{77A29207-E410-41DC-92EA-5FEF0FBD47C2}" dt="2025-04-10T10:03:16.932" v="716" actId="20577"/>
          <ac:spMkLst>
            <pc:docMk/>
            <pc:sldMk cId="2893773282" sldId="1811"/>
            <ac:spMk id="2" creationId="{A3B50EBC-D19B-3493-0C2B-F6CEE4DC510D}"/>
          </ac:spMkLst>
        </pc:spChg>
        <pc:spChg chg="add mod">
          <ac:chgData name="Eloise Guidi" userId="73580d50-3710-4d05-8a62-c60140c2f34a" providerId="ADAL" clId="{77A29207-E410-41DC-92EA-5FEF0FBD47C2}" dt="2025-04-10T07:30:47.683" v="164" actId="1076"/>
          <ac:spMkLst>
            <pc:docMk/>
            <pc:sldMk cId="2893773282" sldId="1811"/>
            <ac:spMk id="8" creationId="{2E712739-0A0E-A611-DF66-A7A19BCC737A}"/>
          </ac:spMkLst>
        </pc:spChg>
        <pc:spChg chg="add mod">
          <ac:chgData name="Eloise Guidi" userId="73580d50-3710-4d05-8a62-c60140c2f34a" providerId="ADAL" clId="{77A29207-E410-41DC-92EA-5FEF0FBD47C2}" dt="2025-04-10T07:31:15.519" v="182" actId="1076"/>
          <ac:spMkLst>
            <pc:docMk/>
            <pc:sldMk cId="2893773282" sldId="1811"/>
            <ac:spMk id="9" creationId="{F43C6161-FFAA-5076-CB5A-0FF803FAE3CD}"/>
          </ac:spMkLst>
        </pc:spChg>
        <pc:graphicFrameChg chg="add del mod">
          <ac:chgData name="Eloise Guidi" userId="73580d50-3710-4d05-8a62-c60140c2f34a" providerId="ADAL" clId="{77A29207-E410-41DC-92EA-5FEF0FBD47C2}" dt="2025-04-10T07:25:07.418" v="79" actId="478"/>
          <ac:graphicFrameMkLst>
            <pc:docMk/>
            <pc:sldMk cId="2893773282" sldId="1811"/>
            <ac:graphicFrameMk id="3" creationId="{4C4B863E-BC23-7541-96DF-9F04204794C5}"/>
          </ac:graphicFrameMkLst>
        </pc:graphicFrameChg>
        <pc:graphicFrameChg chg="mod modGraphic">
          <ac:chgData name="Eloise Guidi" userId="73580d50-3710-4d05-8a62-c60140c2f34a" providerId="ADAL" clId="{77A29207-E410-41DC-92EA-5FEF0FBD47C2}" dt="2025-04-10T09:36:39.261" v="696" actId="13926"/>
          <ac:graphicFrameMkLst>
            <pc:docMk/>
            <pc:sldMk cId="2893773282" sldId="1811"/>
            <ac:graphicFrameMk id="4" creationId="{239FAA31-361D-B70C-9F4A-2688D91B4403}"/>
          </ac:graphicFrameMkLst>
        </pc:graphicFrameChg>
        <pc:graphicFrameChg chg="add mod">
          <ac:chgData name="Eloise Guidi" userId="73580d50-3710-4d05-8a62-c60140c2f34a" providerId="ADAL" clId="{77A29207-E410-41DC-92EA-5FEF0FBD47C2}" dt="2025-04-10T07:31:53.970" v="237" actId="20577"/>
          <ac:graphicFrameMkLst>
            <pc:docMk/>
            <pc:sldMk cId="2893773282" sldId="1811"/>
            <ac:graphicFrameMk id="5" creationId="{4C4B863E-BC23-7541-96DF-9F04204794C5}"/>
          </ac:graphicFrameMkLst>
        </pc:graphicFrameChg>
        <pc:picChg chg="add mod modCrop">
          <ac:chgData name="Eloise Guidi" userId="73580d50-3710-4d05-8a62-c60140c2f34a" providerId="ADAL" clId="{77A29207-E410-41DC-92EA-5FEF0FBD47C2}" dt="2025-04-10T08:03:07.961" v="417" actId="1076"/>
          <ac:picMkLst>
            <pc:docMk/>
            <pc:sldMk cId="2893773282" sldId="1811"/>
            <ac:picMk id="7" creationId="{DBE03C2E-D723-C532-C013-0E67027CA177}"/>
          </ac:picMkLst>
        </pc:picChg>
        <pc:picChg chg="add mod">
          <ac:chgData name="Eloise Guidi" userId="73580d50-3710-4d05-8a62-c60140c2f34a" providerId="ADAL" clId="{77A29207-E410-41DC-92EA-5FEF0FBD47C2}" dt="2025-04-10T08:02:49.735" v="407" actId="1076"/>
          <ac:picMkLst>
            <pc:docMk/>
            <pc:sldMk cId="2893773282" sldId="1811"/>
            <ac:picMk id="10" creationId="{FE35EB4A-AFB5-98B1-02B3-C8BDA74B02B4}"/>
          </ac:picMkLst>
        </pc:picChg>
        <pc:picChg chg="add mod">
          <ac:chgData name="Eloise Guidi" userId="73580d50-3710-4d05-8a62-c60140c2f34a" providerId="ADAL" clId="{77A29207-E410-41DC-92EA-5FEF0FBD47C2}" dt="2025-04-10T08:03:00.024" v="410" actId="1076"/>
          <ac:picMkLst>
            <pc:docMk/>
            <pc:sldMk cId="2893773282" sldId="1811"/>
            <ac:picMk id="11" creationId="{3F032E2C-DB3E-B631-6309-86FCE4D27E1B}"/>
          </ac:picMkLst>
        </pc:picChg>
        <pc:cxnChg chg="add mod">
          <ac:chgData name="Eloise Guidi" userId="73580d50-3710-4d05-8a62-c60140c2f34a" providerId="ADAL" clId="{77A29207-E410-41DC-92EA-5FEF0FBD47C2}" dt="2025-04-10T08:03:06.833" v="416" actId="1037"/>
          <ac:cxnSpMkLst>
            <pc:docMk/>
            <pc:sldMk cId="2893773282" sldId="1811"/>
            <ac:cxnSpMk id="12" creationId="{B7943C49-5A77-A4E5-C024-508AAC04B836}"/>
          </ac:cxnSpMkLst>
        </pc:cxnChg>
      </pc:sldChg>
      <pc:sldChg chg="addSp modSp add mod">
        <pc:chgData name="Eloise Guidi" userId="73580d50-3710-4d05-8a62-c60140c2f34a" providerId="ADAL" clId="{77A29207-E410-41DC-92EA-5FEF0FBD47C2}" dt="2025-04-10T10:03:32.751" v="719" actId="20577"/>
        <pc:sldMkLst>
          <pc:docMk/>
          <pc:sldMk cId="1749214" sldId="1821"/>
        </pc:sldMkLst>
        <pc:spChg chg="mod">
          <ac:chgData name="Eloise Guidi" userId="73580d50-3710-4d05-8a62-c60140c2f34a" providerId="ADAL" clId="{77A29207-E410-41DC-92EA-5FEF0FBD47C2}" dt="2025-04-10T10:03:32.751" v="719" actId="20577"/>
          <ac:spMkLst>
            <pc:docMk/>
            <pc:sldMk cId="1749214" sldId="1821"/>
            <ac:spMk id="2" creationId="{D4471598-6FC7-D29D-0945-8D7EA5831A4F}"/>
          </ac:spMkLst>
        </pc:spChg>
        <pc:spChg chg="add mod">
          <ac:chgData name="Eloise Guidi" userId="73580d50-3710-4d05-8a62-c60140c2f34a" providerId="ADAL" clId="{77A29207-E410-41DC-92EA-5FEF0FBD47C2}" dt="2025-04-10T08:01:24.701" v="403" actId="14100"/>
          <ac:spMkLst>
            <pc:docMk/>
            <pc:sldMk cId="1749214" sldId="1821"/>
            <ac:spMk id="15" creationId="{CC45A863-DF22-F220-FBBE-B0C9478767EB}"/>
          </ac:spMkLst>
        </pc:spChg>
        <pc:spChg chg="add mod">
          <ac:chgData name="Eloise Guidi" userId="73580d50-3710-4d05-8a62-c60140c2f34a" providerId="ADAL" clId="{77A29207-E410-41DC-92EA-5FEF0FBD47C2}" dt="2025-04-10T07:59:41.372" v="335" actId="208"/>
          <ac:spMkLst>
            <pc:docMk/>
            <pc:sldMk cId="1749214" sldId="1821"/>
            <ac:spMk id="16" creationId="{05C3DEF6-39DE-2068-51F8-ECAFF6B3E76B}"/>
          </ac:spMkLst>
        </pc:spChg>
        <pc:spChg chg="add mod">
          <ac:chgData name="Eloise Guidi" userId="73580d50-3710-4d05-8a62-c60140c2f34a" providerId="ADAL" clId="{77A29207-E410-41DC-92EA-5FEF0FBD47C2}" dt="2025-04-10T07:59:56.020" v="341" actId="1076"/>
          <ac:spMkLst>
            <pc:docMk/>
            <pc:sldMk cId="1749214" sldId="1821"/>
            <ac:spMk id="18" creationId="{E9D673EE-9A33-5D52-AAAE-46AB3A3D92E0}"/>
          </ac:spMkLst>
        </pc:spChg>
        <pc:spChg chg="add mod">
          <ac:chgData name="Eloise Guidi" userId="73580d50-3710-4d05-8a62-c60140c2f34a" providerId="ADAL" clId="{77A29207-E410-41DC-92EA-5FEF0FBD47C2}" dt="2025-04-10T08:00:21.876" v="369" actId="114"/>
          <ac:spMkLst>
            <pc:docMk/>
            <pc:sldMk cId="1749214" sldId="1821"/>
            <ac:spMk id="19" creationId="{77847020-2AC2-90B3-B961-2B34A5FFAB97}"/>
          </ac:spMkLst>
        </pc:spChg>
        <pc:spChg chg="add mod">
          <ac:chgData name="Eloise Guidi" userId="73580d50-3710-4d05-8a62-c60140c2f34a" providerId="ADAL" clId="{77A29207-E410-41DC-92EA-5FEF0FBD47C2}" dt="2025-04-10T08:00:19.822" v="368" actId="114"/>
          <ac:spMkLst>
            <pc:docMk/>
            <pc:sldMk cId="1749214" sldId="1821"/>
            <ac:spMk id="20" creationId="{DF856531-79EE-1047-8A6E-B6D9EED05D90}"/>
          </ac:spMkLst>
        </pc:spChg>
        <pc:spChg chg="add mod">
          <ac:chgData name="Eloise Guidi" userId="73580d50-3710-4d05-8a62-c60140c2f34a" providerId="ADAL" clId="{77A29207-E410-41DC-92EA-5FEF0FBD47C2}" dt="2025-04-10T08:31:11.662" v="578" actId="1076"/>
          <ac:spMkLst>
            <pc:docMk/>
            <pc:sldMk cId="1749214" sldId="1821"/>
            <ac:spMk id="21" creationId="{4786959B-F5D2-C009-EDDB-84F5AC2147D6}"/>
          </ac:spMkLst>
        </pc:spChg>
        <pc:graphicFrameChg chg="mod modGraphic">
          <ac:chgData name="Eloise Guidi" userId="73580d50-3710-4d05-8a62-c60140c2f34a" providerId="ADAL" clId="{77A29207-E410-41DC-92EA-5FEF0FBD47C2}" dt="2025-04-10T09:36:35.978" v="695" actId="13926"/>
          <ac:graphicFrameMkLst>
            <pc:docMk/>
            <pc:sldMk cId="1749214" sldId="1821"/>
            <ac:graphicFrameMk id="4" creationId="{3CA8EC0E-AA91-0C75-FAFB-FC8E30D00A8C}"/>
          </ac:graphicFrameMkLst>
        </pc:graphicFrameChg>
        <pc:picChg chg="add mod">
          <ac:chgData name="Eloise Guidi" userId="73580d50-3710-4d05-8a62-c60140c2f34a" providerId="ADAL" clId="{77A29207-E410-41DC-92EA-5FEF0FBD47C2}" dt="2025-04-10T07:59:59.499" v="342" actId="1076"/>
          <ac:picMkLst>
            <pc:docMk/>
            <pc:sldMk cId="1749214" sldId="1821"/>
            <ac:picMk id="3" creationId="{5186B805-95FF-3260-3FE4-561A667E6352}"/>
          </ac:picMkLst>
        </pc:picChg>
        <pc:picChg chg="add mod">
          <ac:chgData name="Eloise Guidi" userId="73580d50-3710-4d05-8a62-c60140c2f34a" providerId="ADAL" clId="{77A29207-E410-41DC-92EA-5FEF0FBD47C2}" dt="2025-04-10T07:59:02.293" v="321" actId="1076"/>
          <ac:picMkLst>
            <pc:docMk/>
            <pc:sldMk cId="1749214" sldId="1821"/>
            <ac:picMk id="6" creationId="{B3FC017B-38D8-9528-0DCC-E6500E324C5C}"/>
          </ac:picMkLst>
        </pc:picChg>
        <pc:picChg chg="add mod">
          <ac:chgData name="Eloise Guidi" userId="73580d50-3710-4d05-8a62-c60140c2f34a" providerId="ADAL" clId="{77A29207-E410-41DC-92EA-5FEF0FBD47C2}" dt="2025-04-10T07:59:06.906" v="323" actId="1076"/>
          <ac:picMkLst>
            <pc:docMk/>
            <pc:sldMk cId="1749214" sldId="1821"/>
            <ac:picMk id="10" creationId="{56EA5056-8839-4D95-96C1-A2EB2D686200}"/>
          </ac:picMkLst>
        </pc:picChg>
        <pc:picChg chg="add mod">
          <ac:chgData name="Eloise Guidi" userId="73580d50-3710-4d05-8a62-c60140c2f34a" providerId="ADAL" clId="{77A29207-E410-41DC-92EA-5FEF0FBD47C2}" dt="2025-04-10T07:59:13.709" v="326" actId="1076"/>
          <ac:picMkLst>
            <pc:docMk/>
            <pc:sldMk cId="1749214" sldId="1821"/>
            <ac:picMk id="12" creationId="{F148D57E-D9F3-3F50-C4E3-11AC83DA7781}"/>
          </ac:picMkLst>
        </pc:picChg>
        <pc:picChg chg="add mod">
          <ac:chgData name="Eloise Guidi" userId="73580d50-3710-4d05-8a62-c60140c2f34a" providerId="ADAL" clId="{77A29207-E410-41DC-92EA-5FEF0FBD47C2}" dt="2025-04-10T07:59:11.288" v="325" actId="1076"/>
          <ac:picMkLst>
            <pc:docMk/>
            <pc:sldMk cId="1749214" sldId="1821"/>
            <ac:picMk id="14" creationId="{723D07E9-D556-35E1-2D5F-E26BD6203C79}"/>
          </ac:picMkLst>
        </pc:picChg>
        <pc:cxnChg chg="add mod">
          <ac:chgData name="Eloise Guidi" userId="73580d50-3710-4d05-8a62-c60140c2f34a" providerId="ADAL" clId="{77A29207-E410-41DC-92EA-5FEF0FBD47C2}" dt="2025-04-10T08:00:00.796" v="343" actId="1076"/>
          <ac:cxnSpMkLst>
            <pc:docMk/>
            <pc:sldMk cId="1749214" sldId="1821"/>
            <ac:cxnSpMk id="8" creationId="{9DEFEC4D-CCF7-46A5-D77F-7D01847E9C10}"/>
          </ac:cxnSpMkLst>
        </pc:cxnChg>
        <pc:cxnChg chg="add mod">
          <ac:chgData name="Eloise Guidi" userId="73580d50-3710-4d05-8a62-c60140c2f34a" providerId="ADAL" clId="{77A29207-E410-41DC-92EA-5FEF0FBD47C2}" dt="2025-04-10T07:59:50.947" v="339" actId="208"/>
          <ac:cxnSpMkLst>
            <pc:docMk/>
            <pc:sldMk cId="1749214" sldId="1821"/>
            <ac:cxnSpMk id="17" creationId="{252AEE7A-72EF-DA14-74C3-D2FC3029EB23}"/>
          </ac:cxnSpMkLst>
        </pc:cxnChg>
      </pc:sldChg>
      <pc:sldChg chg="addSp delSp modSp add mod">
        <pc:chgData name="Eloise Guidi" userId="73580d50-3710-4d05-8a62-c60140c2f34a" providerId="ADAL" clId="{77A29207-E410-41DC-92EA-5FEF0FBD47C2}" dt="2025-04-10T10:03:21.918" v="717" actId="20577"/>
        <pc:sldMkLst>
          <pc:docMk/>
          <pc:sldMk cId="3928961035" sldId="1822"/>
        </pc:sldMkLst>
        <pc:spChg chg="mod">
          <ac:chgData name="Eloise Guidi" userId="73580d50-3710-4d05-8a62-c60140c2f34a" providerId="ADAL" clId="{77A29207-E410-41DC-92EA-5FEF0FBD47C2}" dt="2025-04-10T10:03:21.918" v="717" actId="20577"/>
          <ac:spMkLst>
            <pc:docMk/>
            <pc:sldMk cId="3928961035" sldId="1822"/>
            <ac:spMk id="2" creationId="{69819364-D0B9-287C-1CB2-CABE9632C382}"/>
          </ac:spMkLst>
        </pc:spChg>
        <pc:spChg chg="add del">
          <ac:chgData name="Eloise Guidi" userId="73580d50-3710-4d05-8a62-c60140c2f34a" providerId="ADAL" clId="{77A29207-E410-41DC-92EA-5FEF0FBD47C2}" dt="2025-04-10T08:39:45.279" v="598" actId="478"/>
          <ac:spMkLst>
            <pc:docMk/>
            <pc:sldMk cId="3928961035" sldId="1822"/>
            <ac:spMk id="15" creationId="{EE7909C8-DF7A-7509-A391-6FD65CEA179F}"/>
          </ac:spMkLst>
        </pc:spChg>
        <pc:spChg chg="add mod">
          <ac:chgData name="Eloise Guidi" userId="73580d50-3710-4d05-8a62-c60140c2f34a" providerId="ADAL" clId="{77A29207-E410-41DC-92EA-5FEF0FBD47C2}" dt="2025-04-10T08:41:31.376" v="657" actId="14100"/>
          <ac:spMkLst>
            <pc:docMk/>
            <pc:sldMk cId="3928961035" sldId="1822"/>
            <ac:spMk id="16" creationId="{3968647B-B8D3-2EFD-9370-FC5BBB183A56}"/>
          </ac:spMkLst>
        </pc:spChg>
        <pc:spChg chg="add mod">
          <ac:chgData name="Eloise Guidi" userId="73580d50-3710-4d05-8a62-c60140c2f34a" providerId="ADAL" clId="{77A29207-E410-41DC-92EA-5FEF0FBD47C2}" dt="2025-04-10T09:53:20.823" v="715" actId="114"/>
          <ac:spMkLst>
            <pc:docMk/>
            <pc:sldMk cId="3928961035" sldId="1822"/>
            <ac:spMk id="17" creationId="{199D6527-A344-D73E-9453-8DF8AAEAC7A5}"/>
          </ac:spMkLst>
        </pc:spChg>
        <pc:spChg chg="add mod">
          <ac:chgData name="Eloise Guidi" userId="73580d50-3710-4d05-8a62-c60140c2f34a" providerId="ADAL" clId="{77A29207-E410-41DC-92EA-5FEF0FBD47C2}" dt="2025-04-10T08:41:24.312" v="655" actId="1076"/>
          <ac:spMkLst>
            <pc:docMk/>
            <pc:sldMk cId="3928961035" sldId="1822"/>
            <ac:spMk id="18" creationId="{A9ABC2DD-727F-1660-4F1A-DEC18FEFEF09}"/>
          </ac:spMkLst>
        </pc:spChg>
        <pc:spChg chg="add mod">
          <ac:chgData name="Eloise Guidi" userId="73580d50-3710-4d05-8a62-c60140c2f34a" providerId="ADAL" clId="{77A29207-E410-41DC-92EA-5FEF0FBD47C2}" dt="2025-04-10T08:41:24.312" v="655" actId="1076"/>
          <ac:spMkLst>
            <pc:docMk/>
            <pc:sldMk cId="3928961035" sldId="1822"/>
            <ac:spMk id="19" creationId="{FFAB3BC2-6719-FF50-C081-19660C30236F}"/>
          </ac:spMkLst>
        </pc:spChg>
        <pc:spChg chg="add mod">
          <ac:chgData name="Eloise Guidi" userId="73580d50-3710-4d05-8a62-c60140c2f34a" providerId="ADAL" clId="{77A29207-E410-41DC-92EA-5FEF0FBD47C2}" dt="2025-04-10T08:41:24.312" v="655" actId="1076"/>
          <ac:spMkLst>
            <pc:docMk/>
            <pc:sldMk cId="3928961035" sldId="1822"/>
            <ac:spMk id="20" creationId="{6C9F39A9-EE1D-E4CF-2D48-CE5CF0F418ED}"/>
          </ac:spMkLst>
        </pc:spChg>
        <pc:graphicFrameChg chg="mod modGraphic">
          <ac:chgData name="Eloise Guidi" userId="73580d50-3710-4d05-8a62-c60140c2f34a" providerId="ADAL" clId="{77A29207-E410-41DC-92EA-5FEF0FBD47C2}" dt="2025-04-10T09:37:51.451" v="707" actId="14100"/>
          <ac:graphicFrameMkLst>
            <pc:docMk/>
            <pc:sldMk cId="3928961035" sldId="1822"/>
            <ac:graphicFrameMk id="4" creationId="{5689F45F-402C-BD8D-DB80-7C80A6B48300}"/>
          </ac:graphicFrameMkLst>
        </pc:graphicFrameChg>
        <pc:picChg chg="mod">
          <ac:chgData name="Eloise Guidi" userId="73580d50-3710-4d05-8a62-c60140c2f34a" providerId="ADAL" clId="{77A29207-E410-41DC-92EA-5FEF0FBD47C2}" dt="2025-04-10T09:38:11.332" v="711" actId="1076"/>
          <ac:picMkLst>
            <pc:docMk/>
            <pc:sldMk cId="3928961035" sldId="1822"/>
            <ac:picMk id="3" creationId="{909CA269-55C4-7E62-DCBF-2B6B4F053E00}"/>
          </ac:picMkLst>
        </pc:picChg>
        <pc:picChg chg="add del mod">
          <ac:chgData name="Eloise Guidi" userId="73580d50-3710-4d05-8a62-c60140c2f34a" providerId="ADAL" clId="{77A29207-E410-41DC-92EA-5FEF0FBD47C2}" dt="2025-04-10T08:15:00" v="475" actId="478"/>
          <ac:picMkLst>
            <pc:docMk/>
            <pc:sldMk cId="3928961035" sldId="1822"/>
            <ac:picMk id="5" creationId="{FFAB1F85-87D8-E7A6-DDDB-E2F4283BEA48}"/>
          </ac:picMkLst>
        </pc:picChg>
        <pc:picChg chg="add mod modCrop">
          <ac:chgData name="Eloise Guidi" userId="73580d50-3710-4d05-8a62-c60140c2f34a" providerId="ADAL" clId="{77A29207-E410-41DC-92EA-5FEF0FBD47C2}" dt="2025-04-10T09:13:58.800" v="692" actId="1076"/>
          <ac:picMkLst>
            <pc:docMk/>
            <pc:sldMk cId="3928961035" sldId="1822"/>
            <ac:picMk id="9" creationId="{D573E57D-1DA0-8E61-DB28-0E01A3DCACF6}"/>
          </ac:picMkLst>
        </pc:picChg>
        <pc:picChg chg="add del mod">
          <ac:chgData name="Eloise Guidi" userId="73580d50-3710-4d05-8a62-c60140c2f34a" providerId="ADAL" clId="{77A29207-E410-41DC-92EA-5FEF0FBD47C2}" dt="2025-04-10T08:42:52.920" v="659" actId="478"/>
          <ac:picMkLst>
            <pc:docMk/>
            <pc:sldMk cId="3928961035" sldId="1822"/>
            <ac:picMk id="28" creationId="{87C5820C-06DD-EC8E-D469-98B632E39810}"/>
          </ac:picMkLst>
        </pc:picChg>
        <pc:picChg chg="add del mod">
          <ac:chgData name="Eloise Guidi" userId="73580d50-3710-4d05-8a62-c60140c2f34a" providerId="ADAL" clId="{77A29207-E410-41DC-92EA-5FEF0FBD47C2}" dt="2025-04-10T08:16:01.313" v="486" actId="478"/>
          <ac:picMkLst>
            <pc:docMk/>
            <pc:sldMk cId="3928961035" sldId="1822"/>
            <ac:picMk id="1026" creationId="{36BCC061-5004-4030-F5C6-F5933798ECCF}"/>
          </ac:picMkLst>
        </pc:picChg>
        <pc:picChg chg="add del mod">
          <ac:chgData name="Eloise Guidi" userId="73580d50-3710-4d05-8a62-c60140c2f34a" providerId="ADAL" clId="{77A29207-E410-41DC-92EA-5FEF0FBD47C2}" dt="2025-04-10T08:15:57.180" v="483" actId="478"/>
          <ac:picMkLst>
            <pc:docMk/>
            <pc:sldMk cId="3928961035" sldId="1822"/>
            <ac:picMk id="1028" creationId="{052FF8C2-ED94-19BC-DA85-67CDB3DB2661}"/>
          </ac:picMkLst>
        </pc:picChg>
        <pc:cxnChg chg="add del mod">
          <ac:chgData name="Eloise Guidi" userId="73580d50-3710-4d05-8a62-c60140c2f34a" providerId="ADAL" clId="{77A29207-E410-41DC-92EA-5FEF0FBD47C2}" dt="2025-04-10T08:15:59.828" v="484" actId="478"/>
          <ac:cxnSpMkLst>
            <pc:docMk/>
            <pc:sldMk cId="3928961035" sldId="1822"/>
            <ac:cxnSpMk id="7" creationId="{8CE3DBD8-C5F0-68C3-7C6C-6605599B7D79}"/>
          </ac:cxnSpMkLst>
        </pc:cxnChg>
        <pc:cxnChg chg="add mod ord">
          <ac:chgData name="Eloise Guidi" userId="73580d50-3710-4d05-8a62-c60140c2f34a" providerId="ADAL" clId="{77A29207-E410-41DC-92EA-5FEF0FBD47C2}" dt="2025-04-10T09:38:07.992" v="710" actId="14100"/>
          <ac:cxnSpMkLst>
            <pc:docMk/>
            <pc:sldMk cId="3928961035" sldId="1822"/>
            <ac:cxnSpMk id="11" creationId="{0B508333-0EF9-FC22-FD7D-E84500A0B6E5}"/>
          </ac:cxnSpMkLst>
        </pc:cxnChg>
        <pc:cxnChg chg="add mod">
          <ac:chgData name="Eloise Guidi" userId="73580d50-3710-4d05-8a62-c60140c2f34a" providerId="ADAL" clId="{77A29207-E410-41DC-92EA-5FEF0FBD47C2}" dt="2025-04-10T08:41:24.312" v="655" actId="1076"/>
          <ac:cxnSpMkLst>
            <pc:docMk/>
            <pc:sldMk cId="3928961035" sldId="1822"/>
            <ac:cxnSpMk id="21" creationId="{EEE81756-8B94-CF03-77AD-7FCD44B5E83C}"/>
          </ac:cxnSpMkLst>
        </pc:cxnChg>
        <pc:cxnChg chg="add mod">
          <ac:chgData name="Eloise Guidi" userId="73580d50-3710-4d05-8a62-c60140c2f34a" providerId="ADAL" clId="{77A29207-E410-41DC-92EA-5FEF0FBD47C2}" dt="2025-04-10T09:38:26.434" v="714" actId="14100"/>
          <ac:cxnSpMkLst>
            <pc:docMk/>
            <pc:sldMk cId="3928961035" sldId="1822"/>
            <ac:cxnSpMk id="22" creationId="{97E58A8E-5DD6-FCCC-4A21-1F7F254814CC}"/>
          </ac:cxnSpMkLst>
        </pc:cxnChg>
      </pc:sldChg>
    </pc:docChg>
  </pc:docChgLst>
  <pc:docChgLst>
    <pc:chgData name="Bretscher Daniel AGROSCOPE" userId="2b0bc074-bfaf-4a43-8898-ecaf92959e76" providerId="ADAL" clId="{1457BDAA-7C7C-46C2-90B4-71D1E78935B4}"/>
    <pc:docChg chg="modSld">
      <pc:chgData name="Bretscher Daniel AGROSCOPE" userId="2b0bc074-bfaf-4a43-8898-ecaf92959e76" providerId="ADAL" clId="{1457BDAA-7C7C-46C2-90B4-71D1E78935B4}" dt="2025-04-10T11:18:45.064" v="113"/>
      <pc:docMkLst>
        <pc:docMk/>
      </pc:docMkLst>
      <pc:sldChg chg="modSp mod">
        <pc:chgData name="Bretscher Daniel AGROSCOPE" userId="2b0bc074-bfaf-4a43-8898-ecaf92959e76" providerId="ADAL" clId="{1457BDAA-7C7C-46C2-90B4-71D1E78935B4}" dt="2025-04-10T10:01:22.865" v="44" actId="20577"/>
        <pc:sldMkLst>
          <pc:docMk/>
          <pc:sldMk cId="2697430934" sldId="1803"/>
        </pc:sldMkLst>
        <pc:spChg chg="mod">
          <ac:chgData name="Bretscher Daniel AGROSCOPE" userId="2b0bc074-bfaf-4a43-8898-ecaf92959e76" providerId="ADAL" clId="{1457BDAA-7C7C-46C2-90B4-71D1E78935B4}" dt="2025-04-10T10:01:22.865" v="44" actId="20577"/>
          <ac:spMkLst>
            <pc:docMk/>
            <pc:sldMk cId="2697430934" sldId="1803"/>
            <ac:spMk id="2" creationId="{D1F72AE4-B9B8-40A7-BD1D-A5A31EB9367C}"/>
          </ac:spMkLst>
        </pc:spChg>
      </pc:sldChg>
      <pc:sldChg chg="modSp mod">
        <pc:chgData name="Bretscher Daniel AGROSCOPE" userId="2b0bc074-bfaf-4a43-8898-ecaf92959e76" providerId="ADAL" clId="{1457BDAA-7C7C-46C2-90B4-71D1E78935B4}" dt="2025-04-10T10:01:08.588" v="35" actId="20577"/>
        <pc:sldMkLst>
          <pc:docMk/>
          <pc:sldMk cId="11457430" sldId="1820"/>
        </pc:sldMkLst>
        <pc:spChg chg="mod">
          <ac:chgData name="Bretscher Daniel AGROSCOPE" userId="2b0bc074-bfaf-4a43-8898-ecaf92959e76" providerId="ADAL" clId="{1457BDAA-7C7C-46C2-90B4-71D1E78935B4}" dt="2025-04-10T10:01:08.588" v="35" actId="20577"/>
          <ac:spMkLst>
            <pc:docMk/>
            <pc:sldMk cId="11457430" sldId="1820"/>
            <ac:spMk id="2" creationId="{A3F6646D-E803-A0E3-AA18-664AFD7E1CF2}"/>
          </ac:spMkLst>
        </pc:spChg>
      </pc:sldChg>
      <pc:sldChg chg="modSp mod modAnim">
        <pc:chgData name="Bretscher Daniel AGROSCOPE" userId="2b0bc074-bfaf-4a43-8898-ecaf92959e76" providerId="ADAL" clId="{1457BDAA-7C7C-46C2-90B4-71D1E78935B4}" dt="2025-04-10T10:02:49.087" v="70"/>
        <pc:sldMkLst>
          <pc:docMk/>
          <pc:sldMk cId="1614307067" sldId="1826"/>
        </pc:sldMkLst>
        <pc:spChg chg="mod">
          <ac:chgData name="Bretscher Daniel AGROSCOPE" userId="2b0bc074-bfaf-4a43-8898-ecaf92959e76" providerId="ADAL" clId="{1457BDAA-7C7C-46C2-90B4-71D1E78935B4}" dt="2025-04-10T10:01:31.325" v="56" actId="20577"/>
          <ac:spMkLst>
            <pc:docMk/>
            <pc:sldMk cId="1614307067" sldId="1826"/>
            <ac:spMk id="2" creationId="{8E6CBE31-FE31-B1DA-2A09-E2583336BF42}"/>
          </ac:spMkLst>
        </pc:spChg>
      </pc:sldChg>
      <pc:sldChg chg="modSp mod">
        <pc:chgData name="Bretscher Daniel AGROSCOPE" userId="2b0bc074-bfaf-4a43-8898-ecaf92959e76" providerId="ADAL" clId="{1457BDAA-7C7C-46C2-90B4-71D1E78935B4}" dt="2025-04-10T10:01:27.352" v="53" actId="20577"/>
        <pc:sldMkLst>
          <pc:docMk/>
          <pc:sldMk cId="3289608828" sldId="1827"/>
        </pc:sldMkLst>
        <pc:spChg chg="mod">
          <ac:chgData name="Bretscher Daniel AGROSCOPE" userId="2b0bc074-bfaf-4a43-8898-ecaf92959e76" providerId="ADAL" clId="{1457BDAA-7C7C-46C2-90B4-71D1E78935B4}" dt="2025-04-10T10:01:27.352" v="53" actId="20577"/>
          <ac:spMkLst>
            <pc:docMk/>
            <pc:sldMk cId="3289608828" sldId="1827"/>
            <ac:spMk id="2" creationId="{E7F1E52B-473B-96A3-D118-7C07C66760A1}"/>
          </ac:spMkLst>
        </pc:spChg>
      </pc:sldChg>
      <pc:sldChg chg="modSp mod">
        <pc:chgData name="Bretscher Daniel AGROSCOPE" userId="2b0bc074-bfaf-4a43-8898-ecaf92959e76" providerId="ADAL" clId="{1457BDAA-7C7C-46C2-90B4-71D1E78935B4}" dt="2025-04-10T10:01:43.825" v="58" actId="20577"/>
        <pc:sldMkLst>
          <pc:docMk/>
          <pc:sldMk cId="3585294208" sldId="1829"/>
        </pc:sldMkLst>
        <pc:spChg chg="mod">
          <ac:chgData name="Bretscher Daniel AGROSCOPE" userId="2b0bc074-bfaf-4a43-8898-ecaf92959e76" providerId="ADAL" clId="{1457BDAA-7C7C-46C2-90B4-71D1E78935B4}" dt="2025-04-10T10:01:43.825" v="58" actId="20577"/>
          <ac:spMkLst>
            <pc:docMk/>
            <pc:sldMk cId="3585294208" sldId="1829"/>
            <ac:spMk id="2" creationId="{5E990FE9-ABF8-2916-ABF4-BE4D07EE4D1F}"/>
          </ac:spMkLst>
        </pc:spChg>
      </pc:sldChg>
      <pc:sldChg chg="modSp mod modAnim">
        <pc:chgData name="Bretscher Daniel AGROSCOPE" userId="2b0bc074-bfaf-4a43-8898-ecaf92959e76" providerId="ADAL" clId="{1457BDAA-7C7C-46C2-90B4-71D1E78935B4}" dt="2025-04-10T10:02:59.703" v="72"/>
        <pc:sldMkLst>
          <pc:docMk/>
          <pc:sldMk cId="1950234300" sldId="1830"/>
        </pc:sldMkLst>
        <pc:spChg chg="mod">
          <ac:chgData name="Bretscher Daniel AGROSCOPE" userId="2b0bc074-bfaf-4a43-8898-ecaf92959e76" providerId="ADAL" clId="{1457BDAA-7C7C-46C2-90B4-71D1E78935B4}" dt="2025-04-10T10:01:59.457" v="62" actId="20577"/>
          <ac:spMkLst>
            <pc:docMk/>
            <pc:sldMk cId="1950234300" sldId="1830"/>
            <ac:spMk id="2" creationId="{6139D706-676D-54EA-5493-6ECADEC8F75A}"/>
          </ac:spMkLst>
        </pc:spChg>
      </pc:sldChg>
      <pc:sldChg chg="modSp mod modAnim">
        <pc:chgData name="Bretscher Daniel AGROSCOPE" userId="2b0bc074-bfaf-4a43-8898-ecaf92959e76" providerId="ADAL" clId="{1457BDAA-7C7C-46C2-90B4-71D1E78935B4}" dt="2025-04-10T10:03:04.642" v="73"/>
        <pc:sldMkLst>
          <pc:docMk/>
          <pc:sldMk cId="3289596226" sldId="1832"/>
        </pc:sldMkLst>
        <pc:spChg chg="mod">
          <ac:chgData name="Bretscher Daniel AGROSCOPE" userId="2b0bc074-bfaf-4a43-8898-ecaf92959e76" providerId="ADAL" clId="{1457BDAA-7C7C-46C2-90B4-71D1E78935B4}" dt="2025-04-10T10:02:11.331" v="68" actId="20577"/>
          <ac:spMkLst>
            <pc:docMk/>
            <pc:sldMk cId="3289596226" sldId="1832"/>
            <ac:spMk id="2" creationId="{5ECB1985-9226-DA20-4E1E-A36556C0F430}"/>
          </ac:spMkLst>
        </pc:spChg>
      </pc:sldChg>
      <pc:sldChg chg="modSp mod">
        <pc:chgData name="Bretscher Daniel AGROSCOPE" userId="2b0bc074-bfaf-4a43-8898-ecaf92959e76" providerId="ADAL" clId="{1457BDAA-7C7C-46C2-90B4-71D1E78935B4}" dt="2025-04-10T10:02:05.658" v="65" actId="20577"/>
        <pc:sldMkLst>
          <pc:docMk/>
          <pc:sldMk cId="2233602974" sldId="1833"/>
        </pc:sldMkLst>
        <pc:spChg chg="mod">
          <ac:chgData name="Bretscher Daniel AGROSCOPE" userId="2b0bc074-bfaf-4a43-8898-ecaf92959e76" providerId="ADAL" clId="{1457BDAA-7C7C-46C2-90B4-71D1E78935B4}" dt="2025-04-10T10:02:05.658" v="65" actId="20577"/>
          <ac:spMkLst>
            <pc:docMk/>
            <pc:sldMk cId="2233602974" sldId="1833"/>
            <ac:spMk id="2" creationId="{F75C8977-A0D7-2F62-90D9-98B8E0F04C92}"/>
          </ac:spMkLst>
        </pc:spChg>
      </pc:sldChg>
      <pc:sldChg chg="addSp modSp mod modAnim">
        <pc:chgData name="Bretscher Daniel AGROSCOPE" userId="2b0bc074-bfaf-4a43-8898-ecaf92959e76" providerId="ADAL" clId="{1457BDAA-7C7C-46C2-90B4-71D1E78935B4}" dt="2025-04-10T11:18:45.064" v="113"/>
        <pc:sldMkLst>
          <pc:docMk/>
          <pc:sldMk cId="2757086522" sldId="1834"/>
        </pc:sldMkLst>
        <pc:spChg chg="mod">
          <ac:chgData name="Bretscher Daniel AGROSCOPE" userId="2b0bc074-bfaf-4a43-8898-ecaf92959e76" providerId="ADAL" clId="{1457BDAA-7C7C-46C2-90B4-71D1E78935B4}" dt="2025-04-10T10:02:14.685" v="69" actId="20577"/>
          <ac:spMkLst>
            <pc:docMk/>
            <pc:sldMk cId="2757086522" sldId="1834"/>
            <ac:spMk id="2" creationId="{BA292BB1-2711-09F2-AC1D-B838F9627777}"/>
          </ac:spMkLst>
        </pc:spChg>
        <pc:spChg chg="add mod">
          <ac:chgData name="Bretscher Daniel AGROSCOPE" userId="2b0bc074-bfaf-4a43-8898-ecaf92959e76" providerId="ADAL" clId="{1457BDAA-7C7C-46C2-90B4-71D1E78935B4}" dt="2025-04-10T11:17:22.838" v="103" actId="1037"/>
          <ac:spMkLst>
            <pc:docMk/>
            <pc:sldMk cId="2757086522" sldId="1834"/>
            <ac:spMk id="3" creationId="{EBD7AB01-9343-9142-5666-660EA8E98F4A}"/>
          </ac:spMkLst>
        </pc:spChg>
        <pc:spChg chg="add mod">
          <ac:chgData name="Bretscher Daniel AGROSCOPE" userId="2b0bc074-bfaf-4a43-8898-ecaf92959e76" providerId="ADAL" clId="{1457BDAA-7C7C-46C2-90B4-71D1E78935B4}" dt="2025-04-10T11:17:04.531" v="93" actId="1035"/>
          <ac:spMkLst>
            <pc:docMk/>
            <pc:sldMk cId="2757086522" sldId="1834"/>
            <ac:spMk id="4" creationId="{B8D31005-99C2-69D1-56E9-F9ADA2C9DC8D}"/>
          </ac:spMkLst>
        </pc:spChg>
      </pc:sldChg>
      <pc:sldChg chg="modSp mod modAnim">
        <pc:chgData name="Bretscher Daniel AGROSCOPE" userId="2b0bc074-bfaf-4a43-8898-ecaf92959e76" providerId="ADAL" clId="{1457BDAA-7C7C-46C2-90B4-71D1E78935B4}" dt="2025-04-10T10:02:54.580" v="71"/>
        <pc:sldMkLst>
          <pc:docMk/>
          <pc:sldMk cId="3792234031" sldId="1835"/>
        </pc:sldMkLst>
        <pc:spChg chg="mod">
          <ac:chgData name="Bretscher Daniel AGROSCOPE" userId="2b0bc074-bfaf-4a43-8898-ecaf92959e76" providerId="ADAL" clId="{1457BDAA-7C7C-46C2-90B4-71D1E78935B4}" dt="2025-04-10T10:01:36.803" v="57" actId="20577"/>
          <ac:spMkLst>
            <pc:docMk/>
            <pc:sldMk cId="3792234031" sldId="1835"/>
            <ac:spMk id="2" creationId="{5A2B693B-B89C-CC46-6BC8-7C4740A94CAB}"/>
          </ac:spMkLst>
        </pc:spChg>
      </pc:sldChg>
      <pc:sldChg chg="modSp mod">
        <pc:chgData name="Bretscher Daniel AGROSCOPE" userId="2b0bc074-bfaf-4a43-8898-ecaf92959e76" providerId="ADAL" clId="{1457BDAA-7C7C-46C2-90B4-71D1E78935B4}" dt="2025-04-10T10:00:09.948" v="8" actId="20577"/>
        <pc:sldMkLst>
          <pc:docMk/>
          <pc:sldMk cId="2708495244" sldId="1836"/>
        </pc:sldMkLst>
        <pc:spChg chg="mod">
          <ac:chgData name="Bretscher Daniel AGROSCOPE" userId="2b0bc074-bfaf-4a43-8898-ecaf92959e76" providerId="ADAL" clId="{1457BDAA-7C7C-46C2-90B4-71D1E78935B4}" dt="2025-04-10T10:00:09.948" v="8" actId="20577"/>
          <ac:spMkLst>
            <pc:docMk/>
            <pc:sldMk cId="2708495244" sldId="1836"/>
            <ac:spMk id="2" creationId="{656862EA-875F-64B4-DA88-C7129F0C5AC4}"/>
          </ac:spMkLst>
        </pc:spChg>
      </pc:sldChg>
      <pc:sldChg chg="modSp mod">
        <pc:chgData name="Bretscher Daniel AGROSCOPE" userId="2b0bc074-bfaf-4a43-8898-ecaf92959e76" providerId="ADAL" clId="{1457BDAA-7C7C-46C2-90B4-71D1E78935B4}" dt="2025-04-10T10:00:15.815" v="17" actId="20577"/>
        <pc:sldMkLst>
          <pc:docMk/>
          <pc:sldMk cId="995825425" sldId="1837"/>
        </pc:sldMkLst>
        <pc:spChg chg="mod">
          <ac:chgData name="Bretscher Daniel AGROSCOPE" userId="2b0bc074-bfaf-4a43-8898-ecaf92959e76" providerId="ADAL" clId="{1457BDAA-7C7C-46C2-90B4-71D1E78935B4}" dt="2025-04-10T10:00:15.815" v="17" actId="20577"/>
          <ac:spMkLst>
            <pc:docMk/>
            <pc:sldMk cId="995825425" sldId="1837"/>
            <ac:spMk id="2" creationId="{6B694DE6-0173-0EC8-553A-C9ED3A0FB624}"/>
          </ac:spMkLst>
        </pc:spChg>
      </pc:sldChg>
      <pc:sldChg chg="modSp mod">
        <pc:chgData name="Bretscher Daniel AGROSCOPE" userId="2b0bc074-bfaf-4a43-8898-ecaf92959e76" providerId="ADAL" clId="{1457BDAA-7C7C-46C2-90B4-71D1E78935B4}" dt="2025-04-10T10:00:40.370" v="26" actId="20577"/>
        <pc:sldMkLst>
          <pc:docMk/>
          <pc:sldMk cId="362224319" sldId="1838"/>
        </pc:sldMkLst>
        <pc:spChg chg="mod">
          <ac:chgData name="Bretscher Daniel AGROSCOPE" userId="2b0bc074-bfaf-4a43-8898-ecaf92959e76" providerId="ADAL" clId="{1457BDAA-7C7C-46C2-90B4-71D1E78935B4}" dt="2025-04-10T10:00:40.370" v="26" actId="20577"/>
          <ac:spMkLst>
            <pc:docMk/>
            <pc:sldMk cId="362224319" sldId="1838"/>
            <ac:spMk id="2" creationId="{9E114B3E-7170-5259-2858-374F78243A97}"/>
          </ac:spMkLst>
        </pc:spChg>
      </pc:sldChg>
    </pc:docChg>
  </pc:docChgLst>
  <pc:docChgLst>
    <pc:chgData name="Bretscher Daniel AGROSCOPE" userId="S::daniel.bretscher_agroscope.admin.ch#ext#@unfccc365.onmicrosoft.com::19fbbf7a-c0c3-465b-b100-73bc3b4ddff9" providerId="AD" clId="Web-{E27D7946-8C78-BC0C-FA38-184F6F7C5DFB}"/>
    <pc:docChg chg="modSld">
      <pc:chgData name="Bretscher Daniel AGROSCOPE" userId="S::daniel.bretscher_agroscope.admin.ch#ext#@unfccc365.onmicrosoft.com::19fbbf7a-c0c3-465b-b100-73bc3b4ddff9" providerId="AD" clId="Web-{E27D7946-8C78-BC0C-FA38-184F6F7C5DFB}" dt="2025-04-10T11:11:06.461" v="42"/>
      <pc:docMkLst>
        <pc:docMk/>
      </pc:docMkLst>
      <pc:sldChg chg="modSp">
        <pc:chgData name="Bretscher Daniel AGROSCOPE" userId="S::daniel.bretscher_agroscope.admin.ch#ext#@unfccc365.onmicrosoft.com::19fbbf7a-c0c3-465b-b100-73bc3b4ddff9" providerId="AD" clId="Web-{E27D7946-8C78-BC0C-FA38-184F6F7C5DFB}" dt="2025-04-10T11:05:20.501" v="20"/>
        <pc:sldMkLst>
          <pc:docMk/>
          <pc:sldMk cId="2697430934" sldId="1803"/>
        </pc:sldMkLst>
        <pc:graphicFrameChg chg="mod modGraphic">
          <ac:chgData name="Bretscher Daniel AGROSCOPE" userId="S::daniel.bretscher_agroscope.admin.ch#ext#@unfccc365.onmicrosoft.com::19fbbf7a-c0c3-465b-b100-73bc3b4ddff9" providerId="AD" clId="Web-{E27D7946-8C78-BC0C-FA38-184F6F7C5DFB}" dt="2025-04-10T11:05:20.501" v="20"/>
          <ac:graphicFrameMkLst>
            <pc:docMk/>
            <pc:sldMk cId="2697430934" sldId="1803"/>
            <ac:graphicFrameMk id="4" creationId="{9E3AB7B2-C67A-E873-BE6C-367CE94098D6}"/>
          </ac:graphicFrameMkLst>
        </pc:graphicFrameChg>
      </pc:sldChg>
      <pc:sldChg chg="modSp">
        <pc:chgData name="Bretscher Daniel AGROSCOPE" userId="S::daniel.bretscher_agroscope.admin.ch#ext#@unfccc365.onmicrosoft.com::19fbbf7a-c0c3-465b-b100-73bc3b4ddff9" providerId="AD" clId="Web-{E27D7946-8C78-BC0C-FA38-184F6F7C5DFB}" dt="2025-04-10T11:04:39.109" v="16"/>
        <pc:sldMkLst>
          <pc:docMk/>
          <pc:sldMk cId="11457430" sldId="1820"/>
        </pc:sldMkLst>
        <pc:graphicFrameChg chg="mod modGraphic">
          <ac:chgData name="Bretscher Daniel AGROSCOPE" userId="S::daniel.bretscher_agroscope.admin.ch#ext#@unfccc365.onmicrosoft.com::19fbbf7a-c0c3-465b-b100-73bc3b4ddff9" providerId="AD" clId="Web-{E27D7946-8C78-BC0C-FA38-184F6F7C5DFB}" dt="2025-04-10T11:04:39.109" v="16"/>
          <ac:graphicFrameMkLst>
            <pc:docMk/>
            <pc:sldMk cId="11457430" sldId="1820"/>
            <ac:graphicFrameMk id="3" creationId="{115B6EA3-A10D-C0BF-CCA9-7A08767181F0}"/>
          </ac:graphicFrameMkLst>
        </pc:graphicFrameChg>
      </pc:sldChg>
      <pc:sldChg chg="modSp">
        <pc:chgData name="Bretscher Daniel AGROSCOPE" userId="S::daniel.bretscher_agroscope.admin.ch#ext#@unfccc365.onmicrosoft.com::19fbbf7a-c0c3-465b-b100-73bc3b4ddff9" providerId="AD" clId="Web-{E27D7946-8C78-BC0C-FA38-184F6F7C5DFB}" dt="2025-04-10T11:06:47.518" v="24"/>
        <pc:sldMkLst>
          <pc:docMk/>
          <pc:sldMk cId="1614307067" sldId="1826"/>
        </pc:sldMkLst>
        <pc:graphicFrameChg chg="mod modGraphic">
          <ac:chgData name="Bretscher Daniel AGROSCOPE" userId="S::daniel.bretscher_agroscope.admin.ch#ext#@unfccc365.onmicrosoft.com::19fbbf7a-c0c3-465b-b100-73bc3b4ddff9" providerId="AD" clId="Web-{E27D7946-8C78-BC0C-FA38-184F6F7C5DFB}" dt="2025-04-10T11:06:47.518" v="24"/>
          <ac:graphicFrameMkLst>
            <pc:docMk/>
            <pc:sldMk cId="1614307067" sldId="1826"/>
            <ac:graphicFrameMk id="4" creationId="{5FFCFE64-ED3E-45E9-A56C-8261E6E0EBBC}"/>
          </ac:graphicFrameMkLst>
        </pc:graphicFrameChg>
      </pc:sldChg>
      <pc:sldChg chg="modSp">
        <pc:chgData name="Bretscher Daniel AGROSCOPE" userId="S::daniel.bretscher_agroscope.admin.ch#ext#@unfccc365.onmicrosoft.com::19fbbf7a-c0c3-465b-b100-73bc3b4ddff9" providerId="AD" clId="Web-{E27D7946-8C78-BC0C-FA38-184F6F7C5DFB}" dt="2025-04-10T11:08:41.192" v="30" actId="1076"/>
        <pc:sldMkLst>
          <pc:docMk/>
          <pc:sldMk cId="3585294208" sldId="1829"/>
        </pc:sldMkLst>
        <pc:spChg chg="mod">
          <ac:chgData name="Bretscher Daniel AGROSCOPE" userId="S::daniel.bretscher_agroscope.admin.ch#ext#@unfccc365.onmicrosoft.com::19fbbf7a-c0c3-465b-b100-73bc3b4ddff9" providerId="AD" clId="Web-{E27D7946-8C78-BC0C-FA38-184F6F7C5DFB}" dt="2025-04-10T11:08:41.192" v="30" actId="1076"/>
          <ac:spMkLst>
            <pc:docMk/>
            <pc:sldMk cId="3585294208" sldId="1829"/>
            <ac:spMk id="10" creationId="{FED0A375-96DB-975C-9285-C278AD2192E2}"/>
          </ac:spMkLst>
        </pc:spChg>
      </pc:sldChg>
      <pc:sldChg chg="modSp">
        <pc:chgData name="Bretscher Daniel AGROSCOPE" userId="S::daniel.bretscher_agroscope.admin.ch#ext#@unfccc365.onmicrosoft.com::19fbbf7a-c0c3-465b-b100-73bc3b4ddff9" providerId="AD" clId="Web-{E27D7946-8C78-BC0C-FA38-184F6F7C5DFB}" dt="2025-04-10T11:10:42.132" v="38"/>
        <pc:sldMkLst>
          <pc:docMk/>
          <pc:sldMk cId="1950234300" sldId="1830"/>
        </pc:sldMkLst>
        <pc:graphicFrameChg chg="mod modGraphic">
          <ac:chgData name="Bretscher Daniel AGROSCOPE" userId="S::daniel.bretscher_agroscope.admin.ch#ext#@unfccc365.onmicrosoft.com::19fbbf7a-c0c3-465b-b100-73bc3b4ddff9" providerId="AD" clId="Web-{E27D7946-8C78-BC0C-FA38-184F6F7C5DFB}" dt="2025-04-10T11:10:42.132" v="38"/>
          <ac:graphicFrameMkLst>
            <pc:docMk/>
            <pc:sldMk cId="1950234300" sldId="1830"/>
            <ac:graphicFrameMk id="4" creationId="{AC493887-65F0-BF0C-6E65-60328DFF7477}"/>
          </ac:graphicFrameMkLst>
        </pc:graphicFrameChg>
      </pc:sldChg>
      <pc:sldChg chg="modSp">
        <pc:chgData name="Bretscher Daniel AGROSCOPE" userId="S::daniel.bretscher_agroscope.admin.ch#ext#@unfccc365.onmicrosoft.com::19fbbf7a-c0c3-465b-b100-73bc3b4ddff9" providerId="AD" clId="Web-{E27D7946-8C78-BC0C-FA38-184F6F7C5DFB}" dt="2025-04-10T11:11:06.461" v="42"/>
        <pc:sldMkLst>
          <pc:docMk/>
          <pc:sldMk cId="3289596226" sldId="1832"/>
        </pc:sldMkLst>
        <pc:graphicFrameChg chg="mod modGraphic">
          <ac:chgData name="Bretscher Daniel AGROSCOPE" userId="S::daniel.bretscher_agroscope.admin.ch#ext#@unfccc365.onmicrosoft.com::19fbbf7a-c0c3-465b-b100-73bc3b4ddff9" providerId="AD" clId="Web-{E27D7946-8C78-BC0C-FA38-184F6F7C5DFB}" dt="2025-04-10T11:11:06.461" v="42"/>
          <ac:graphicFrameMkLst>
            <pc:docMk/>
            <pc:sldMk cId="3289596226" sldId="1832"/>
            <ac:graphicFrameMk id="4" creationId="{436686C4-F79F-4831-B833-B7E2DB1C78DA}"/>
          </ac:graphicFrameMkLst>
        </pc:graphicFrameChg>
      </pc:sldChg>
      <pc:sldChg chg="modAnim">
        <pc:chgData name="Bretscher Daniel AGROSCOPE" userId="S::daniel.bretscher_agroscope.admin.ch#ext#@unfccc365.onmicrosoft.com::19fbbf7a-c0c3-465b-b100-73bc3b4ddff9" providerId="AD" clId="Web-{E27D7946-8C78-BC0C-FA38-184F6F7C5DFB}" dt="2025-04-10T10:07:05.447" v="0"/>
        <pc:sldMkLst>
          <pc:docMk/>
          <pc:sldMk cId="2757086522" sldId="1834"/>
        </pc:sldMkLst>
      </pc:sldChg>
      <pc:sldChg chg="modSp">
        <pc:chgData name="Bretscher Daniel AGROSCOPE" userId="S::daniel.bretscher_agroscope.admin.ch#ext#@unfccc365.onmicrosoft.com::19fbbf7a-c0c3-465b-b100-73bc3b4ddff9" providerId="AD" clId="Web-{E27D7946-8C78-BC0C-FA38-184F6F7C5DFB}" dt="2025-04-10T11:08:46.943" v="34"/>
        <pc:sldMkLst>
          <pc:docMk/>
          <pc:sldMk cId="3792234031" sldId="1835"/>
        </pc:sldMkLst>
        <pc:graphicFrameChg chg="mod modGraphic">
          <ac:chgData name="Bretscher Daniel AGROSCOPE" userId="S::daniel.bretscher_agroscope.admin.ch#ext#@unfccc365.onmicrosoft.com::19fbbf7a-c0c3-465b-b100-73bc3b4ddff9" providerId="AD" clId="Web-{E27D7946-8C78-BC0C-FA38-184F6F7C5DFB}" dt="2025-04-10T11:08:46.943" v="34"/>
          <ac:graphicFrameMkLst>
            <pc:docMk/>
            <pc:sldMk cId="3792234031" sldId="1835"/>
            <ac:graphicFrameMk id="4" creationId="{2535869F-8DE6-9EDE-FACB-6CA0C6AE5AAF}"/>
          </ac:graphicFrameMkLst>
        </pc:graphicFrameChg>
      </pc:sldChg>
      <pc:sldChg chg="modSp">
        <pc:chgData name="Bretscher Daniel AGROSCOPE" userId="S::daniel.bretscher_agroscope.admin.ch#ext#@unfccc365.onmicrosoft.com::19fbbf7a-c0c3-465b-b100-73bc3b4ddff9" providerId="AD" clId="Web-{E27D7946-8C78-BC0C-FA38-184F6F7C5DFB}" dt="2025-04-10T11:02:13.513" v="4"/>
        <pc:sldMkLst>
          <pc:docMk/>
          <pc:sldMk cId="2708495244" sldId="1836"/>
        </pc:sldMkLst>
        <pc:graphicFrameChg chg="mod modGraphic">
          <ac:chgData name="Bretscher Daniel AGROSCOPE" userId="S::daniel.bretscher_agroscope.admin.ch#ext#@unfccc365.onmicrosoft.com::19fbbf7a-c0c3-465b-b100-73bc3b4ddff9" providerId="AD" clId="Web-{E27D7946-8C78-BC0C-FA38-184F6F7C5DFB}" dt="2025-04-10T11:02:13.513" v="4"/>
          <ac:graphicFrameMkLst>
            <pc:docMk/>
            <pc:sldMk cId="2708495244" sldId="1836"/>
            <ac:graphicFrameMk id="3" creationId="{86678761-4A00-99CA-6157-6E659996C94B}"/>
          </ac:graphicFrameMkLst>
        </pc:graphicFrameChg>
      </pc:sldChg>
      <pc:sldChg chg="modSp">
        <pc:chgData name="Bretscher Daniel AGROSCOPE" userId="S::daniel.bretscher_agroscope.admin.ch#ext#@unfccc365.onmicrosoft.com::19fbbf7a-c0c3-465b-b100-73bc3b4ddff9" providerId="AD" clId="Web-{E27D7946-8C78-BC0C-FA38-184F6F7C5DFB}" dt="2025-04-10T11:02:32.247" v="8"/>
        <pc:sldMkLst>
          <pc:docMk/>
          <pc:sldMk cId="362224319" sldId="1838"/>
        </pc:sldMkLst>
        <pc:graphicFrameChg chg="mod modGraphic">
          <ac:chgData name="Bretscher Daniel AGROSCOPE" userId="S::daniel.bretscher_agroscope.admin.ch#ext#@unfccc365.onmicrosoft.com::19fbbf7a-c0c3-465b-b100-73bc3b4ddff9" providerId="AD" clId="Web-{E27D7946-8C78-BC0C-FA38-184F6F7C5DFB}" dt="2025-04-10T11:02:32.247" v="8"/>
          <ac:graphicFrameMkLst>
            <pc:docMk/>
            <pc:sldMk cId="362224319" sldId="1838"/>
            <ac:graphicFrameMk id="3" creationId="{F83C7136-DC9D-2230-78AB-67AE3555971B}"/>
          </ac:graphicFrameMkLst>
        </pc:graphicFrameChg>
      </pc:sldChg>
    </pc:docChg>
  </pc:docChgLst>
  <pc:docChgLst>
    <pc:chgData name="Kadi Meltz" userId="S::kadi.meltz_klab.ee#ext#@unfccc365.onmicrosoft.com::a1fd064c-4dd4-450f-b17e-11b7ded3012c" providerId="AD" clId="Web-{3E0FE998-861E-FF7F-7D75-7C2D97E11BC0}"/>
    <pc:docChg chg="modSld">
      <pc:chgData name="Kadi Meltz" userId="S::kadi.meltz_klab.ee#ext#@unfccc365.onmicrosoft.com::a1fd064c-4dd4-450f-b17e-11b7ded3012c" providerId="AD" clId="Web-{3E0FE998-861E-FF7F-7D75-7C2D97E11BC0}" dt="2025-04-09T09:53:17.175" v="27"/>
      <pc:docMkLst>
        <pc:docMk/>
      </pc:docMkLst>
      <pc:sldChg chg="modSp">
        <pc:chgData name="Kadi Meltz" userId="S::kadi.meltz_klab.ee#ext#@unfccc365.onmicrosoft.com::a1fd064c-4dd4-450f-b17e-11b7ded3012c" providerId="AD" clId="Web-{3E0FE998-861E-FF7F-7D75-7C2D97E11BC0}" dt="2025-04-09T09:53:17.175" v="27"/>
        <pc:sldMkLst>
          <pc:docMk/>
          <pc:sldMk cId="1345912546" sldId="1744"/>
        </pc:sldMkLst>
        <pc:graphicFrameChg chg="mod modGraphic">
          <ac:chgData name="Kadi Meltz" userId="S::kadi.meltz_klab.ee#ext#@unfccc365.onmicrosoft.com::a1fd064c-4dd4-450f-b17e-11b7ded3012c" providerId="AD" clId="Web-{3E0FE998-861E-FF7F-7D75-7C2D97E11BC0}" dt="2025-04-09T09:53:17.175" v="27"/>
          <ac:graphicFrameMkLst>
            <pc:docMk/>
            <pc:sldMk cId="1345912546" sldId="1744"/>
            <ac:graphicFrameMk id="3" creationId="{CF0308C8-4623-3279-5626-138E50D8260C}"/>
          </ac:graphicFrameMkLst>
        </pc:graphicFrameChg>
      </pc:sldChg>
      <pc:sldChg chg="modSp">
        <pc:chgData name="Kadi Meltz" userId="S::kadi.meltz_klab.ee#ext#@unfccc365.onmicrosoft.com::a1fd064c-4dd4-450f-b17e-11b7ded3012c" providerId="AD" clId="Web-{3E0FE998-861E-FF7F-7D75-7C2D97E11BC0}" dt="2025-04-09T09:52:32.346" v="23"/>
        <pc:sldMkLst>
          <pc:docMk/>
          <pc:sldMk cId="3341681948" sldId="1805"/>
        </pc:sldMkLst>
        <pc:graphicFrameChg chg="mod modGraphic">
          <ac:chgData name="Kadi Meltz" userId="S::kadi.meltz_klab.ee#ext#@unfccc365.onmicrosoft.com::a1fd064c-4dd4-450f-b17e-11b7ded3012c" providerId="AD" clId="Web-{3E0FE998-861E-FF7F-7D75-7C2D97E11BC0}" dt="2025-04-09T09:52:32.346" v="23"/>
          <ac:graphicFrameMkLst>
            <pc:docMk/>
            <pc:sldMk cId="3341681948" sldId="1805"/>
            <ac:graphicFrameMk id="4" creationId="{9E3AB7B2-C67A-E873-BE6C-367CE94098D6}"/>
          </ac:graphicFrameMkLst>
        </pc:graphicFrameChg>
      </pc:sldChg>
    </pc:docChg>
  </pc:docChgLst>
  <pc:docChgLst>
    <pc:chgData clId="Web-{A608CAE7-09DA-2044-5278-2D54338D781B}"/>
    <pc:docChg chg="modSld">
      <pc:chgData name="" userId="" providerId="" clId="Web-{A608CAE7-09DA-2044-5278-2D54338D781B}" dt="2025-04-09T09:20:25.358" v="8"/>
      <pc:docMkLst>
        <pc:docMk/>
      </pc:docMkLst>
      <pc:sldChg chg="modSp">
        <pc:chgData name="" userId="" providerId="" clId="Web-{A608CAE7-09DA-2044-5278-2D54338D781B}" dt="2025-04-09T09:20:25.358" v="8"/>
        <pc:sldMkLst>
          <pc:docMk/>
          <pc:sldMk cId="4160830075" sldId="1807"/>
        </pc:sldMkLst>
        <pc:graphicFrameChg chg="mod modGraphic">
          <ac:chgData name="" userId="" providerId="" clId="Web-{A608CAE7-09DA-2044-5278-2D54338D781B}" dt="2025-04-09T09:20:25.358" v="8"/>
          <ac:graphicFrameMkLst>
            <pc:docMk/>
            <pc:sldMk cId="4160830075" sldId="1807"/>
            <ac:graphicFrameMk id="4" creationId="{B740978D-785A-F92E-DF1B-D2A5043D488D}"/>
          </ac:graphicFrameMkLst>
        </pc:graphicFrameChg>
      </pc:sldChg>
    </pc:docChg>
  </pc:docChgLst>
  <pc:docChgLst>
    <pc:chgData name="Eloise Anastasia Guidi" userId="S::eloise_cfrn.org#ext#@unfccc365.onmicrosoft.com::63c20d11-ddcd-470b-9335-0fb9a0cc93c2" providerId="AD" clId="Web-{6780F22F-6AF7-5955-CF2C-F6D9FED30072}"/>
    <pc:docChg chg="addSld modSld">
      <pc:chgData name="Eloise Anastasia Guidi" userId="S::eloise_cfrn.org#ext#@unfccc365.onmicrosoft.com::63c20d11-ddcd-470b-9335-0fb9a0cc93c2" providerId="AD" clId="Web-{6780F22F-6AF7-5955-CF2C-F6D9FED30072}" dt="2025-04-08T14:13:05.735" v="1141"/>
      <pc:docMkLst>
        <pc:docMk/>
      </pc:docMkLst>
      <pc:sldChg chg="modSp">
        <pc:chgData name="Eloise Anastasia Guidi" userId="S::eloise_cfrn.org#ext#@unfccc365.onmicrosoft.com::63c20d11-ddcd-470b-9335-0fb9a0cc93c2" providerId="AD" clId="Web-{6780F22F-6AF7-5955-CF2C-F6D9FED30072}" dt="2025-04-08T14:11:41.182" v="1105"/>
        <pc:sldMkLst>
          <pc:docMk/>
          <pc:sldMk cId="1542307657" sldId="1804"/>
        </pc:sldMkLst>
        <pc:graphicFrameChg chg="mod modGraphic">
          <ac:chgData name="Eloise Anastasia Guidi" userId="S::eloise_cfrn.org#ext#@unfccc365.onmicrosoft.com::63c20d11-ddcd-470b-9335-0fb9a0cc93c2" providerId="AD" clId="Web-{6780F22F-6AF7-5955-CF2C-F6D9FED30072}" dt="2025-04-08T14:11:41.182" v="1105"/>
          <ac:graphicFrameMkLst>
            <pc:docMk/>
            <pc:sldMk cId="1542307657" sldId="1804"/>
            <ac:graphicFrameMk id="4" creationId="{9E3AB7B2-C67A-E873-BE6C-367CE94098D6}"/>
          </ac:graphicFrameMkLst>
        </pc:graphicFrameChg>
      </pc:sldChg>
      <pc:sldChg chg="modSp add replId">
        <pc:chgData name="Eloise Anastasia Guidi" userId="S::eloise_cfrn.org#ext#@unfccc365.onmicrosoft.com::63c20d11-ddcd-470b-9335-0fb9a0cc93c2" providerId="AD" clId="Web-{6780F22F-6AF7-5955-CF2C-F6D9FED30072}" dt="2025-04-08T14:13:05.735" v="1141"/>
        <pc:sldMkLst>
          <pc:docMk/>
          <pc:sldMk cId="52709879" sldId="1809"/>
        </pc:sldMkLst>
        <pc:graphicFrameChg chg="mod modGraphic">
          <ac:chgData name="Eloise Anastasia Guidi" userId="S::eloise_cfrn.org#ext#@unfccc365.onmicrosoft.com::63c20d11-ddcd-470b-9335-0fb9a0cc93c2" providerId="AD" clId="Web-{6780F22F-6AF7-5955-CF2C-F6D9FED30072}" dt="2025-04-08T14:13:05.735" v="1141"/>
          <ac:graphicFrameMkLst>
            <pc:docMk/>
            <pc:sldMk cId="52709879" sldId="1809"/>
            <ac:graphicFrameMk id="4" creationId="{E5308DCF-4727-59E6-7925-C61F845AFA8E}"/>
          </ac:graphicFrameMkLst>
        </pc:graphicFrameChg>
      </pc:sldChg>
    </pc:docChg>
  </pc:docChgLst>
  <pc:docChgLst>
    <pc:chgData name="Jeeyoon Jung" userId="867239f8-f944-4f05-9ce9-1525d7915ab0" providerId="ADAL" clId="{D8D9FFE8-B22B-4F1B-B63E-61DA67C711A0}"/>
    <pc:docChg chg="undo custSel addSld delSld modSld">
      <pc:chgData name="Jeeyoon Jung" userId="867239f8-f944-4f05-9ce9-1525d7915ab0" providerId="ADAL" clId="{D8D9FFE8-B22B-4F1B-B63E-61DA67C711A0}" dt="2025-04-10T11:25:56.509" v="274" actId="2165"/>
      <pc:docMkLst>
        <pc:docMk/>
      </pc:docMkLst>
      <pc:sldChg chg="addSp delSp modSp mod">
        <pc:chgData name="Jeeyoon Jung" userId="867239f8-f944-4f05-9ce9-1525d7915ab0" providerId="ADAL" clId="{D8D9FFE8-B22B-4F1B-B63E-61DA67C711A0}" dt="2025-04-08T08:53:41.991" v="122" actId="20577"/>
        <pc:sldMkLst>
          <pc:docMk/>
          <pc:sldMk cId="1896847508" sldId="1703"/>
        </pc:sldMkLst>
        <pc:spChg chg="mod">
          <ac:chgData name="Jeeyoon Jung" userId="867239f8-f944-4f05-9ce9-1525d7915ab0" providerId="ADAL" clId="{D8D9FFE8-B22B-4F1B-B63E-61DA67C711A0}" dt="2025-04-08T08:53:41.991" v="122" actId="20577"/>
          <ac:spMkLst>
            <pc:docMk/>
            <pc:sldMk cId="1896847508" sldId="1703"/>
            <ac:spMk id="2" creationId="{D1F72AE4-B9B8-40A7-BD1D-A5A31EB9367C}"/>
          </ac:spMkLst>
        </pc:spChg>
        <pc:graphicFrameChg chg="del">
          <ac:chgData name="Jeeyoon Jung" userId="867239f8-f944-4f05-9ce9-1525d7915ab0" providerId="ADAL" clId="{D8D9FFE8-B22B-4F1B-B63E-61DA67C711A0}" dt="2025-04-08T08:53:35.545" v="105" actId="478"/>
          <ac:graphicFrameMkLst>
            <pc:docMk/>
            <pc:sldMk cId="1896847508" sldId="1703"/>
            <ac:graphicFrameMk id="3" creationId="{75C4C7A1-A921-5F32-4E3B-BCD1515CB345}"/>
          </ac:graphicFrameMkLst>
        </pc:graphicFrameChg>
        <pc:graphicFrameChg chg="add mod">
          <ac:chgData name="Jeeyoon Jung" userId="867239f8-f944-4f05-9ce9-1525d7915ab0" providerId="ADAL" clId="{D8D9FFE8-B22B-4F1B-B63E-61DA67C711A0}" dt="2025-04-08T08:53:35.806" v="106"/>
          <ac:graphicFrameMkLst>
            <pc:docMk/>
            <pc:sldMk cId="1896847508" sldId="1703"/>
            <ac:graphicFrameMk id="4" creationId="{9E3AB7B2-C67A-E873-BE6C-367CE94098D6}"/>
          </ac:graphicFrameMkLst>
        </pc:graphicFrameChg>
      </pc:sldChg>
      <pc:sldChg chg="modSp del mod">
        <pc:chgData name="Jeeyoon Jung" userId="867239f8-f944-4f05-9ce9-1525d7915ab0" providerId="ADAL" clId="{D8D9FFE8-B22B-4F1B-B63E-61DA67C711A0}" dt="2025-04-08T08:55:53.244" v="174" actId="47"/>
        <pc:sldMkLst>
          <pc:docMk/>
          <pc:sldMk cId="1869672549" sldId="1704"/>
        </pc:sldMkLst>
        <pc:spChg chg="mod">
          <ac:chgData name="Jeeyoon Jung" userId="867239f8-f944-4f05-9ce9-1525d7915ab0" providerId="ADAL" clId="{D8D9FFE8-B22B-4F1B-B63E-61DA67C711A0}" dt="2025-04-08T08:55:33.893" v="165" actId="20577"/>
          <ac:spMkLst>
            <pc:docMk/>
            <pc:sldMk cId="1869672549" sldId="1704"/>
            <ac:spMk id="2" creationId="{D1F72AE4-B9B8-40A7-BD1D-A5A31EB9367C}"/>
          </ac:spMkLst>
        </pc:spChg>
      </pc:sldChg>
      <pc:sldChg chg="del">
        <pc:chgData name="Jeeyoon Jung" userId="867239f8-f944-4f05-9ce9-1525d7915ab0" providerId="ADAL" clId="{D8D9FFE8-B22B-4F1B-B63E-61DA67C711A0}" dt="2025-04-08T08:55:56.188" v="177" actId="47"/>
        <pc:sldMkLst>
          <pc:docMk/>
          <pc:sldMk cId="2096304669" sldId="1706"/>
        </pc:sldMkLst>
      </pc:sldChg>
      <pc:sldChg chg="del">
        <pc:chgData name="Jeeyoon Jung" userId="867239f8-f944-4f05-9ce9-1525d7915ab0" providerId="ADAL" clId="{D8D9FFE8-B22B-4F1B-B63E-61DA67C711A0}" dt="2025-04-08T08:55:57.781" v="179" actId="47"/>
        <pc:sldMkLst>
          <pc:docMk/>
          <pc:sldMk cId="3152593953" sldId="1707"/>
        </pc:sldMkLst>
      </pc:sldChg>
      <pc:sldChg chg="modSp mod">
        <pc:chgData name="Jeeyoon Jung" userId="867239f8-f944-4f05-9ce9-1525d7915ab0" providerId="ADAL" clId="{D8D9FFE8-B22B-4F1B-B63E-61DA67C711A0}" dt="2025-04-08T08:53:12.101" v="102" actId="20577"/>
        <pc:sldMkLst>
          <pc:docMk/>
          <pc:sldMk cId="1345912546" sldId="1744"/>
        </pc:sldMkLst>
        <pc:spChg chg="mod">
          <ac:chgData name="Jeeyoon Jung" userId="867239f8-f944-4f05-9ce9-1525d7915ab0" providerId="ADAL" clId="{D8D9FFE8-B22B-4F1B-B63E-61DA67C711A0}" dt="2025-04-08T08:53:12.101" v="102" actId="20577"/>
          <ac:spMkLst>
            <pc:docMk/>
            <pc:sldMk cId="1345912546" sldId="1744"/>
            <ac:spMk id="2" creationId="{D1F72AE4-B9B8-40A7-BD1D-A5A31EB9367C}"/>
          </ac:spMkLst>
        </pc:spChg>
        <pc:graphicFrameChg chg="mod modGraphic">
          <ac:chgData name="Jeeyoon Jung" userId="867239f8-f944-4f05-9ce9-1525d7915ab0" providerId="ADAL" clId="{D8D9FFE8-B22B-4F1B-B63E-61DA67C711A0}" dt="2025-04-08T08:53:08.042" v="96" actId="5793"/>
          <ac:graphicFrameMkLst>
            <pc:docMk/>
            <pc:sldMk cId="1345912546" sldId="1744"/>
            <ac:graphicFrameMk id="3" creationId="{CF0308C8-4623-3279-5626-138E50D8260C}"/>
          </ac:graphicFrameMkLst>
        </pc:graphicFrameChg>
      </pc:sldChg>
      <pc:sldChg chg="modSp mod">
        <pc:chgData name="Jeeyoon Jung" userId="867239f8-f944-4f05-9ce9-1525d7915ab0" providerId="ADAL" clId="{D8D9FFE8-B22B-4F1B-B63E-61DA67C711A0}" dt="2025-04-08T08:51:47.252" v="22" actId="20577"/>
        <pc:sldMkLst>
          <pc:docMk/>
          <pc:sldMk cId="2714750885" sldId="1750"/>
        </pc:sldMkLst>
        <pc:spChg chg="mod">
          <ac:chgData name="Jeeyoon Jung" userId="867239f8-f944-4f05-9ce9-1525d7915ab0" providerId="ADAL" clId="{D8D9FFE8-B22B-4F1B-B63E-61DA67C711A0}" dt="2025-04-08T08:51:36.872" v="6" actId="20577"/>
          <ac:spMkLst>
            <pc:docMk/>
            <pc:sldMk cId="2714750885" sldId="1750"/>
            <ac:spMk id="2" creationId="{458EEDA6-40E4-34E1-88CE-29338BB5205D}"/>
          </ac:spMkLst>
        </pc:spChg>
        <pc:spChg chg="mod">
          <ac:chgData name="Jeeyoon Jung" userId="867239f8-f944-4f05-9ce9-1525d7915ab0" providerId="ADAL" clId="{D8D9FFE8-B22B-4F1B-B63E-61DA67C711A0}" dt="2025-04-08T08:51:43.398" v="15" actId="20577"/>
          <ac:spMkLst>
            <pc:docMk/>
            <pc:sldMk cId="2714750885" sldId="1750"/>
            <ac:spMk id="3" creationId="{433BC9C2-EB9C-6ED2-EE1F-75F5A0328FEC}"/>
          </ac:spMkLst>
        </pc:spChg>
        <pc:spChg chg="mod">
          <ac:chgData name="Jeeyoon Jung" userId="867239f8-f944-4f05-9ce9-1525d7915ab0" providerId="ADAL" clId="{D8D9FFE8-B22B-4F1B-B63E-61DA67C711A0}" dt="2025-04-08T08:51:47.252" v="22" actId="20577"/>
          <ac:spMkLst>
            <pc:docMk/>
            <pc:sldMk cId="2714750885" sldId="1750"/>
            <ac:spMk id="4" creationId="{8AF611A4-3B57-021E-6998-232894FCE66B}"/>
          </ac:spMkLst>
        </pc:spChg>
      </pc:sldChg>
      <pc:sldChg chg="del">
        <pc:chgData name="Jeeyoon Jung" userId="867239f8-f944-4f05-9ce9-1525d7915ab0" providerId="ADAL" clId="{D8D9FFE8-B22B-4F1B-B63E-61DA67C711A0}" dt="2025-04-08T08:58:09.416" v="248" actId="47"/>
        <pc:sldMkLst>
          <pc:docMk/>
          <pc:sldMk cId="2657656822" sldId="1752"/>
        </pc:sldMkLst>
      </pc:sldChg>
      <pc:sldChg chg="del">
        <pc:chgData name="Jeeyoon Jung" userId="867239f8-f944-4f05-9ce9-1525d7915ab0" providerId="ADAL" clId="{D8D9FFE8-B22B-4F1B-B63E-61DA67C711A0}" dt="2025-04-08T08:55:54.785" v="175" actId="47"/>
        <pc:sldMkLst>
          <pc:docMk/>
          <pc:sldMk cId="2071212412" sldId="1775"/>
        </pc:sldMkLst>
      </pc:sldChg>
      <pc:sldChg chg="del">
        <pc:chgData name="Jeeyoon Jung" userId="867239f8-f944-4f05-9ce9-1525d7915ab0" providerId="ADAL" clId="{D8D9FFE8-B22B-4F1B-B63E-61DA67C711A0}" dt="2025-04-08T08:53:16.014" v="103" actId="47"/>
        <pc:sldMkLst>
          <pc:docMk/>
          <pc:sldMk cId="3498268609" sldId="1785"/>
        </pc:sldMkLst>
      </pc:sldChg>
      <pc:sldChg chg="del">
        <pc:chgData name="Jeeyoon Jung" userId="867239f8-f944-4f05-9ce9-1525d7915ab0" providerId="ADAL" clId="{D8D9FFE8-B22B-4F1B-B63E-61DA67C711A0}" dt="2025-04-08T08:53:26.088" v="104" actId="47"/>
        <pc:sldMkLst>
          <pc:docMk/>
          <pc:sldMk cId="4216648952" sldId="1787"/>
        </pc:sldMkLst>
      </pc:sldChg>
      <pc:sldChg chg="del">
        <pc:chgData name="Jeeyoon Jung" userId="867239f8-f944-4f05-9ce9-1525d7915ab0" providerId="ADAL" clId="{D8D9FFE8-B22B-4F1B-B63E-61DA67C711A0}" dt="2025-04-08T08:53:48.830" v="123" actId="47"/>
        <pc:sldMkLst>
          <pc:docMk/>
          <pc:sldMk cId="3056646633" sldId="1788"/>
        </pc:sldMkLst>
      </pc:sldChg>
      <pc:sldChg chg="del">
        <pc:chgData name="Jeeyoon Jung" userId="867239f8-f944-4f05-9ce9-1525d7915ab0" providerId="ADAL" clId="{D8D9FFE8-B22B-4F1B-B63E-61DA67C711A0}" dt="2025-04-08T08:55:55.518" v="176" actId="47"/>
        <pc:sldMkLst>
          <pc:docMk/>
          <pc:sldMk cId="2918045146" sldId="1791"/>
        </pc:sldMkLst>
      </pc:sldChg>
      <pc:sldChg chg="del">
        <pc:chgData name="Jeeyoon Jung" userId="867239f8-f944-4f05-9ce9-1525d7915ab0" providerId="ADAL" clId="{D8D9FFE8-B22B-4F1B-B63E-61DA67C711A0}" dt="2025-04-08T08:55:56.737" v="178" actId="47"/>
        <pc:sldMkLst>
          <pc:docMk/>
          <pc:sldMk cId="912134155" sldId="1792"/>
        </pc:sldMkLst>
      </pc:sldChg>
      <pc:sldChg chg="addSp delSp modSp mod">
        <pc:chgData name="Jeeyoon Jung" userId="867239f8-f944-4f05-9ce9-1525d7915ab0" providerId="ADAL" clId="{D8D9FFE8-B22B-4F1B-B63E-61DA67C711A0}" dt="2025-04-10T11:25:34.864" v="272" actId="2165"/>
        <pc:sldMkLst>
          <pc:docMk/>
          <pc:sldMk cId="876223047" sldId="1793"/>
        </pc:sldMkLst>
        <pc:spChg chg="mod">
          <ac:chgData name="Jeeyoon Jung" userId="867239f8-f944-4f05-9ce9-1525d7915ab0" providerId="ADAL" clId="{D8D9FFE8-B22B-4F1B-B63E-61DA67C711A0}" dt="2025-04-08T08:56:43.239" v="223" actId="20577"/>
          <ac:spMkLst>
            <pc:docMk/>
            <pc:sldMk cId="876223047" sldId="1793"/>
            <ac:spMk id="2" creationId="{D1F72AE4-B9B8-40A7-BD1D-A5A31EB9367C}"/>
          </ac:spMkLst>
        </pc:spChg>
        <pc:graphicFrameChg chg="del">
          <ac:chgData name="Jeeyoon Jung" userId="867239f8-f944-4f05-9ce9-1525d7915ab0" providerId="ADAL" clId="{D8D9FFE8-B22B-4F1B-B63E-61DA67C711A0}" dt="2025-04-08T08:56:31.899" v="205" actId="478"/>
          <ac:graphicFrameMkLst>
            <pc:docMk/>
            <pc:sldMk cId="876223047" sldId="1793"/>
            <ac:graphicFrameMk id="3" creationId="{19148B7B-8058-9743-3B0A-C514107605F5}"/>
          </ac:graphicFrameMkLst>
        </pc:graphicFrameChg>
        <pc:graphicFrameChg chg="add mod modGraphic">
          <ac:chgData name="Jeeyoon Jung" userId="867239f8-f944-4f05-9ce9-1525d7915ab0" providerId="ADAL" clId="{D8D9FFE8-B22B-4F1B-B63E-61DA67C711A0}" dt="2025-04-10T11:25:34.864" v="272" actId="2165"/>
          <ac:graphicFrameMkLst>
            <pc:docMk/>
            <pc:sldMk cId="876223047" sldId="1793"/>
            <ac:graphicFrameMk id="4" creationId="{B740978D-785A-F92E-DF1B-D2A5043D488D}"/>
          </ac:graphicFrameMkLst>
        </pc:graphicFrameChg>
      </pc:sldChg>
      <pc:sldChg chg="del">
        <pc:chgData name="Jeeyoon Jung" userId="867239f8-f944-4f05-9ce9-1525d7915ab0" providerId="ADAL" clId="{D8D9FFE8-B22B-4F1B-B63E-61DA67C711A0}" dt="2025-04-08T08:57:51.607" v="236" actId="47"/>
        <pc:sldMkLst>
          <pc:docMk/>
          <pc:sldMk cId="4016786851" sldId="1794"/>
        </pc:sldMkLst>
      </pc:sldChg>
      <pc:sldChg chg="del">
        <pc:chgData name="Jeeyoon Jung" userId="867239f8-f944-4f05-9ce9-1525d7915ab0" providerId="ADAL" clId="{D8D9FFE8-B22B-4F1B-B63E-61DA67C711A0}" dt="2025-04-08T08:56:48.464" v="224" actId="47"/>
        <pc:sldMkLst>
          <pc:docMk/>
          <pc:sldMk cId="905175589" sldId="1795"/>
        </pc:sldMkLst>
      </pc:sldChg>
      <pc:sldChg chg="del">
        <pc:chgData name="Jeeyoon Jung" userId="867239f8-f944-4f05-9ce9-1525d7915ab0" providerId="ADAL" clId="{D8D9FFE8-B22B-4F1B-B63E-61DA67C711A0}" dt="2025-04-08T08:58:09.416" v="248" actId="47"/>
        <pc:sldMkLst>
          <pc:docMk/>
          <pc:sldMk cId="1090080781" sldId="1796"/>
        </pc:sldMkLst>
      </pc:sldChg>
      <pc:sldChg chg="del">
        <pc:chgData name="Jeeyoon Jung" userId="867239f8-f944-4f05-9ce9-1525d7915ab0" providerId="ADAL" clId="{D8D9FFE8-B22B-4F1B-B63E-61DA67C711A0}" dt="2025-04-08T08:58:16.755" v="249" actId="47"/>
        <pc:sldMkLst>
          <pc:docMk/>
          <pc:sldMk cId="1672390794" sldId="1797"/>
        </pc:sldMkLst>
      </pc:sldChg>
      <pc:sldChg chg="del">
        <pc:chgData name="Jeeyoon Jung" userId="867239f8-f944-4f05-9ce9-1525d7915ab0" providerId="ADAL" clId="{D8D9FFE8-B22B-4F1B-B63E-61DA67C711A0}" dt="2025-04-08T08:58:16.755" v="249" actId="47"/>
        <pc:sldMkLst>
          <pc:docMk/>
          <pc:sldMk cId="1527397148" sldId="1798"/>
        </pc:sldMkLst>
      </pc:sldChg>
      <pc:sldChg chg="del">
        <pc:chgData name="Jeeyoon Jung" userId="867239f8-f944-4f05-9ce9-1525d7915ab0" providerId="ADAL" clId="{D8D9FFE8-B22B-4F1B-B63E-61DA67C711A0}" dt="2025-04-08T08:57:34.867" v="235" actId="47"/>
        <pc:sldMkLst>
          <pc:docMk/>
          <pc:sldMk cId="659007727" sldId="1799"/>
        </pc:sldMkLst>
      </pc:sldChg>
      <pc:sldChg chg="del">
        <pc:chgData name="Jeeyoon Jung" userId="867239f8-f944-4f05-9ce9-1525d7915ab0" providerId="ADAL" clId="{D8D9FFE8-B22B-4F1B-B63E-61DA67C711A0}" dt="2025-04-08T08:57:34.867" v="235" actId="47"/>
        <pc:sldMkLst>
          <pc:docMk/>
          <pc:sldMk cId="3783390816" sldId="1800"/>
        </pc:sldMkLst>
      </pc:sldChg>
      <pc:sldChg chg="add">
        <pc:chgData name="Jeeyoon Jung" userId="867239f8-f944-4f05-9ce9-1525d7915ab0" providerId="ADAL" clId="{D8D9FFE8-B22B-4F1B-B63E-61DA67C711A0}" dt="2025-04-08T08:53:57.646" v="124"/>
        <pc:sldMkLst>
          <pc:docMk/>
          <pc:sldMk cId="2878752378" sldId="1801"/>
        </pc:sldMkLst>
      </pc:sldChg>
      <pc:sldChg chg="modSp add mod">
        <pc:chgData name="Jeeyoon Jung" userId="867239f8-f944-4f05-9ce9-1525d7915ab0" providerId="ADAL" clId="{D8D9FFE8-B22B-4F1B-B63E-61DA67C711A0}" dt="2025-04-08T08:55:19.318" v="148" actId="20577"/>
        <pc:sldMkLst>
          <pc:docMk/>
          <pc:sldMk cId="3141185197" sldId="1802"/>
        </pc:sldMkLst>
        <pc:spChg chg="mod">
          <ac:chgData name="Jeeyoon Jung" userId="867239f8-f944-4f05-9ce9-1525d7915ab0" providerId="ADAL" clId="{D8D9FFE8-B22B-4F1B-B63E-61DA67C711A0}" dt="2025-04-08T08:55:19.318" v="148" actId="20577"/>
          <ac:spMkLst>
            <pc:docMk/>
            <pc:sldMk cId="3141185197" sldId="1802"/>
            <ac:spMk id="2" creationId="{D1F72AE4-B9B8-40A7-BD1D-A5A31EB9367C}"/>
          </ac:spMkLst>
        </pc:spChg>
      </pc:sldChg>
      <pc:sldChg chg="modSp add mod">
        <pc:chgData name="Jeeyoon Jung" userId="867239f8-f944-4f05-9ce9-1525d7915ab0" providerId="ADAL" clId="{D8D9FFE8-B22B-4F1B-B63E-61DA67C711A0}" dt="2025-04-08T08:55:43.028" v="173" actId="20577"/>
        <pc:sldMkLst>
          <pc:docMk/>
          <pc:sldMk cId="2697430934" sldId="1803"/>
        </pc:sldMkLst>
        <pc:spChg chg="mod">
          <ac:chgData name="Jeeyoon Jung" userId="867239f8-f944-4f05-9ce9-1525d7915ab0" providerId="ADAL" clId="{D8D9FFE8-B22B-4F1B-B63E-61DA67C711A0}" dt="2025-04-08T08:55:43.028" v="173" actId="20577"/>
          <ac:spMkLst>
            <pc:docMk/>
            <pc:sldMk cId="2697430934" sldId="1803"/>
            <ac:spMk id="2" creationId="{D1F72AE4-B9B8-40A7-BD1D-A5A31EB9367C}"/>
          </ac:spMkLst>
        </pc:spChg>
      </pc:sldChg>
      <pc:sldChg chg="modSp add mod">
        <pc:chgData name="Jeeyoon Jung" userId="867239f8-f944-4f05-9ce9-1525d7915ab0" providerId="ADAL" clId="{D8D9FFE8-B22B-4F1B-B63E-61DA67C711A0}" dt="2025-04-08T08:56:15.608" v="195" actId="20577"/>
        <pc:sldMkLst>
          <pc:docMk/>
          <pc:sldMk cId="1542307657" sldId="1804"/>
        </pc:sldMkLst>
        <pc:spChg chg="mod">
          <ac:chgData name="Jeeyoon Jung" userId="867239f8-f944-4f05-9ce9-1525d7915ab0" providerId="ADAL" clId="{D8D9FFE8-B22B-4F1B-B63E-61DA67C711A0}" dt="2025-04-08T08:56:15.608" v="195" actId="20577"/>
          <ac:spMkLst>
            <pc:docMk/>
            <pc:sldMk cId="1542307657" sldId="1804"/>
            <ac:spMk id="2" creationId="{D1F72AE4-B9B8-40A7-BD1D-A5A31EB9367C}"/>
          </ac:spMkLst>
        </pc:spChg>
      </pc:sldChg>
      <pc:sldChg chg="modSp add mod">
        <pc:chgData name="Jeeyoon Jung" userId="867239f8-f944-4f05-9ce9-1525d7915ab0" providerId="ADAL" clId="{D8D9FFE8-B22B-4F1B-B63E-61DA67C711A0}" dt="2025-04-08T08:56:23.073" v="204" actId="20577"/>
        <pc:sldMkLst>
          <pc:docMk/>
          <pc:sldMk cId="3341681948" sldId="1805"/>
        </pc:sldMkLst>
        <pc:spChg chg="mod">
          <ac:chgData name="Jeeyoon Jung" userId="867239f8-f944-4f05-9ce9-1525d7915ab0" providerId="ADAL" clId="{D8D9FFE8-B22B-4F1B-B63E-61DA67C711A0}" dt="2025-04-08T08:56:23.073" v="204" actId="20577"/>
          <ac:spMkLst>
            <pc:docMk/>
            <pc:sldMk cId="3341681948" sldId="1805"/>
            <ac:spMk id="2" creationId="{D1F72AE4-B9B8-40A7-BD1D-A5A31EB9367C}"/>
          </ac:spMkLst>
        </pc:spChg>
      </pc:sldChg>
      <pc:sldChg chg="modSp add mod">
        <pc:chgData name="Jeeyoon Jung" userId="867239f8-f944-4f05-9ce9-1525d7915ab0" providerId="ADAL" clId="{D8D9FFE8-B22B-4F1B-B63E-61DA67C711A0}" dt="2025-04-08T08:57:07.257" v="234" actId="20577"/>
        <pc:sldMkLst>
          <pc:docMk/>
          <pc:sldMk cId="3389793493" sldId="1806"/>
        </pc:sldMkLst>
        <pc:spChg chg="mod">
          <ac:chgData name="Jeeyoon Jung" userId="867239f8-f944-4f05-9ce9-1525d7915ab0" providerId="ADAL" clId="{D8D9FFE8-B22B-4F1B-B63E-61DA67C711A0}" dt="2025-04-08T08:57:07.257" v="234" actId="20577"/>
          <ac:spMkLst>
            <pc:docMk/>
            <pc:sldMk cId="3389793493" sldId="1806"/>
            <ac:spMk id="2" creationId="{D1F72AE4-B9B8-40A7-BD1D-A5A31EB9367C}"/>
          </ac:spMkLst>
        </pc:spChg>
      </pc:sldChg>
      <pc:sldChg chg="modSp add mod">
        <pc:chgData name="Jeeyoon Jung" userId="867239f8-f944-4f05-9ce9-1525d7915ab0" providerId="ADAL" clId="{D8D9FFE8-B22B-4F1B-B63E-61DA67C711A0}" dt="2025-04-08T08:58:05.846" v="247" actId="20577"/>
        <pc:sldMkLst>
          <pc:docMk/>
          <pc:sldMk cId="4160830075" sldId="1807"/>
        </pc:sldMkLst>
        <pc:spChg chg="mod">
          <ac:chgData name="Jeeyoon Jung" userId="867239f8-f944-4f05-9ce9-1525d7915ab0" providerId="ADAL" clId="{D8D9FFE8-B22B-4F1B-B63E-61DA67C711A0}" dt="2025-04-08T08:58:05.846" v="247" actId="20577"/>
          <ac:spMkLst>
            <pc:docMk/>
            <pc:sldMk cId="4160830075" sldId="1807"/>
            <ac:spMk id="2" creationId="{D1F72AE4-B9B8-40A7-BD1D-A5A31EB9367C}"/>
          </ac:spMkLst>
        </pc:spChg>
      </pc:sldChg>
      <pc:sldChg chg="modSp add mod">
        <pc:chgData name="Jeeyoon Jung" userId="867239f8-f944-4f05-9ce9-1525d7915ab0" providerId="ADAL" clId="{D8D9FFE8-B22B-4F1B-B63E-61DA67C711A0}" dt="2025-04-08T08:58:37.895" v="263" actId="20577"/>
        <pc:sldMkLst>
          <pc:docMk/>
          <pc:sldMk cId="3034687789" sldId="1808"/>
        </pc:sldMkLst>
        <pc:spChg chg="mod">
          <ac:chgData name="Jeeyoon Jung" userId="867239f8-f944-4f05-9ce9-1525d7915ab0" providerId="ADAL" clId="{D8D9FFE8-B22B-4F1B-B63E-61DA67C711A0}" dt="2025-04-08T08:58:37.895" v="263" actId="20577"/>
          <ac:spMkLst>
            <pc:docMk/>
            <pc:sldMk cId="3034687789" sldId="1808"/>
            <ac:spMk id="2" creationId="{D1F72AE4-B9B8-40A7-BD1D-A5A31EB9367C}"/>
          </ac:spMkLst>
        </pc:spChg>
      </pc:sldChg>
      <pc:sldChg chg="modSp mod">
        <pc:chgData name="Jeeyoon Jung" userId="867239f8-f944-4f05-9ce9-1525d7915ab0" providerId="ADAL" clId="{D8D9FFE8-B22B-4F1B-B63E-61DA67C711A0}" dt="2025-04-10T11:24:49.933" v="266" actId="6549"/>
        <pc:sldMkLst>
          <pc:docMk/>
          <pc:sldMk cId="3276892459" sldId="1813"/>
        </pc:sldMkLst>
        <pc:graphicFrameChg chg="modGraphic">
          <ac:chgData name="Jeeyoon Jung" userId="867239f8-f944-4f05-9ce9-1525d7915ab0" providerId="ADAL" clId="{D8D9FFE8-B22B-4F1B-B63E-61DA67C711A0}" dt="2025-04-10T11:24:49.933" v="266" actId="6549"/>
          <ac:graphicFrameMkLst>
            <pc:docMk/>
            <pc:sldMk cId="3276892459" sldId="1813"/>
            <ac:graphicFrameMk id="4" creationId="{728966B4-23B5-C4BB-056E-51448EE98EEA}"/>
          </ac:graphicFrameMkLst>
        </pc:graphicFrameChg>
      </pc:sldChg>
      <pc:sldChg chg="modSp mod">
        <pc:chgData name="Jeeyoon Jung" userId="867239f8-f944-4f05-9ce9-1525d7915ab0" providerId="ADAL" clId="{D8D9FFE8-B22B-4F1B-B63E-61DA67C711A0}" dt="2025-04-10T11:24:41.187" v="264" actId="14100"/>
        <pc:sldMkLst>
          <pc:docMk/>
          <pc:sldMk cId="2268328631" sldId="1814"/>
        </pc:sldMkLst>
        <pc:graphicFrameChg chg="modGraphic">
          <ac:chgData name="Jeeyoon Jung" userId="867239f8-f944-4f05-9ce9-1525d7915ab0" providerId="ADAL" clId="{D8D9FFE8-B22B-4F1B-B63E-61DA67C711A0}" dt="2025-04-10T11:24:41.187" v="264" actId="14100"/>
          <ac:graphicFrameMkLst>
            <pc:docMk/>
            <pc:sldMk cId="2268328631" sldId="1814"/>
            <ac:graphicFrameMk id="4" creationId="{7CA79C38-B85D-1C2F-3774-E367F4ABAF0B}"/>
          </ac:graphicFrameMkLst>
        </pc:graphicFrameChg>
      </pc:sldChg>
      <pc:sldChg chg="modSp add mod">
        <pc:chgData name="Jeeyoon Jung" userId="867239f8-f944-4f05-9ce9-1525d7915ab0" providerId="ADAL" clId="{D8D9FFE8-B22B-4F1B-B63E-61DA67C711A0}" dt="2025-04-10T11:25:56.509" v="274" actId="2165"/>
        <pc:sldMkLst>
          <pc:docMk/>
          <pc:sldMk cId="4034468974" sldId="1839"/>
        </pc:sldMkLst>
        <pc:graphicFrameChg chg="modGraphic">
          <ac:chgData name="Jeeyoon Jung" userId="867239f8-f944-4f05-9ce9-1525d7915ab0" providerId="ADAL" clId="{D8D9FFE8-B22B-4F1B-B63E-61DA67C711A0}" dt="2025-04-10T11:25:56.509" v="274" actId="2165"/>
          <ac:graphicFrameMkLst>
            <pc:docMk/>
            <pc:sldMk cId="4034468974" sldId="1839"/>
            <ac:graphicFrameMk id="4" creationId="{728966B4-23B5-C4BB-056E-51448EE98EEA}"/>
          </ac:graphicFrameMkLst>
        </pc:graphicFrameChg>
      </pc:sldChg>
    </pc:docChg>
  </pc:docChgLst>
  <pc:docChgLst>
    <pc:chgData name="Youngsook Lyu" userId="S::lyu@ext.unfccc.net::23d68e7b-ccd4-46be-bb1d-150f4d1b2d1f" providerId="AD" clId="Web-{23255800-BD72-0DAC-2C7B-4A8238813F67}"/>
    <pc:docChg chg="modSld">
      <pc:chgData name="Youngsook Lyu" userId="S::lyu@ext.unfccc.net::23d68e7b-ccd4-46be-bb1d-150f4d1b2d1f" providerId="AD" clId="Web-{23255800-BD72-0DAC-2C7B-4A8238813F67}" dt="2025-04-09T15:26:28.197" v="25"/>
      <pc:docMkLst>
        <pc:docMk/>
      </pc:docMkLst>
      <pc:sldChg chg="modSp">
        <pc:chgData name="Youngsook Lyu" userId="S::lyu@ext.unfccc.net::23d68e7b-ccd4-46be-bb1d-150f4d1b2d1f" providerId="AD" clId="Web-{23255800-BD72-0DAC-2C7B-4A8238813F67}" dt="2025-04-09T15:26:28.197" v="25"/>
        <pc:sldMkLst>
          <pc:docMk/>
          <pc:sldMk cId="3141185197" sldId="1802"/>
        </pc:sldMkLst>
        <pc:graphicFrameChg chg="mod modGraphic">
          <ac:chgData name="Youngsook Lyu" userId="S::lyu@ext.unfccc.net::23d68e7b-ccd4-46be-bb1d-150f4d1b2d1f" providerId="AD" clId="Web-{23255800-BD72-0DAC-2C7B-4A8238813F67}" dt="2025-04-09T15:26:28.197" v="25"/>
          <ac:graphicFrameMkLst>
            <pc:docMk/>
            <pc:sldMk cId="3141185197" sldId="1802"/>
            <ac:graphicFrameMk id="4" creationId="{9E3AB7B2-C67A-E873-BE6C-367CE94098D6}"/>
          </ac:graphicFrameMkLst>
        </pc:graphicFrameChg>
      </pc:sldChg>
    </pc:docChg>
  </pc:docChgLst>
  <pc:docChgLst>
    <pc:chgData name="Kadi Meltz" userId="S::kadi.meltz_klab.ee#ext#@unfccc365.onmicrosoft.com::a1fd064c-4dd4-450f-b17e-11b7ded3012c" providerId="AD" clId="Web-{895D39FA-88C7-7010-69A0-895B2CA742EC}"/>
    <pc:docChg chg="modSld">
      <pc:chgData name="Kadi Meltz" userId="S::kadi.meltz_klab.ee#ext#@unfccc365.onmicrosoft.com::a1fd064c-4dd4-450f-b17e-11b7ded3012c" providerId="AD" clId="Web-{895D39FA-88C7-7010-69A0-895B2CA742EC}" dt="2025-04-10T07:51:56.056" v="85"/>
      <pc:docMkLst>
        <pc:docMk/>
      </pc:docMkLst>
      <pc:sldChg chg="addSp modSp">
        <pc:chgData name="Kadi Meltz" userId="S::kadi.meltz_klab.ee#ext#@unfccc365.onmicrosoft.com::a1fd064c-4dd4-450f-b17e-11b7ded3012c" providerId="AD" clId="Web-{895D39FA-88C7-7010-69A0-895B2CA742EC}" dt="2025-04-10T07:51:56.056" v="85"/>
        <pc:sldMkLst>
          <pc:docMk/>
          <pc:sldMk cId="3341681948" sldId="1805"/>
        </pc:sldMkLst>
        <pc:graphicFrameChg chg="mod modGraphic">
          <ac:chgData name="Kadi Meltz" userId="S::kadi.meltz_klab.ee#ext#@unfccc365.onmicrosoft.com::a1fd064c-4dd4-450f-b17e-11b7ded3012c" providerId="AD" clId="Web-{895D39FA-88C7-7010-69A0-895B2CA742EC}" dt="2025-04-10T07:51:56.056" v="85"/>
          <ac:graphicFrameMkLst>
            <pc:docMk/>
            <pc:sldMk cId="3341681948" sldId="1805"/>
            <ac:graphicFrameMk id="4" creationId="{9E3AB7B2-C67A-E873-BE6C-367CE94098D6}"/>
          </ac:graphicFrameMkLst>
        </pc:graphicFrameChg>
        <pc:picChg chg="add mod">
          <ac:chgData name="Kadi Meltz" userId="S::kadi.meltz_klab.ee#ext#@unfccc365.onmicrosoft.com::a1fd064c-4dd4-450f-b17e-11b7ded3012c" providerId="AD" clId="Web-{895D39FA-88C7-7010-69A0-895B2CA742EC}" dt="2025-04-10T07:42:24.381" v="80" actId="1076"/>
          <ac:picMkLst>
            <pc:docMk/>
            <pc:sldMk cId="3341681948" sldId="1805"/>
            <ac:picMk id="3" creationId="{002BD1CD-FF5A-F9E7-A7DB-391826FC538C}"/>
          </ac:picMkLst>
        </pc:picChg>
      </pc:sldChg>
      <pc:sldChg chg="modSp">
        <pc:chgData name="Kadi Meltz" userId="S::kadi.meltz_klab.ee#ext#@unfccc365.onmicrosoft.com::a1fd064c-4dd4-450f-b17e-11b7ded3012c" providerId="AD" clId="Web-{895D39FA-88C7-7010-69A0-895B2CA742EC}" dt="2025-04-10T07:47:25.109" v="84" actId="1076"/>
        <pc:sldMkLst>
          <pc:docMk/>
          <pc:sldMk cId="989116189" sldId="1818"/>
        </pc:sldMkLst>
        <pc:graphicFrameChg chg="mod">
          <ac:chgData name="Kadi Meltz" userId="S::kadi.meltz_klab.ee#ext#@unfccc365.onmicrosoft.com::a1fd064c-4dd4-450f-b17e-11b7ded3012c" providerId="AD" clId="Web-{895D39FA-88C7-7010-69A0-895B2CA742EC}" dt="2025-04-10T07:47:25.109" v="84" actId="1076"/>
          <ac:graphicFrameMkLst>
            <pc:docMk/>
            <pc:sldMk cId="989116189" sldId="1818"/>
            <ac:graphicFrameMk id="4" creationId="{286EDF07-16D1-BEDB-3123-30D68363F019}"/>
          </ac:graphicFrameMkLst>
        </pc:graphicFrameChg>
      </pc:sldChg>
      <pc:sldChg chg="modSp">
        <pc:chgData name="Kadi Meltz" userId="S::kadi.meltz_klab.ee#ext#@unfccc365.onmicrosoft.com::a1fd064c-4dd4-450f-b17e-11b7ded3012c" providerId="AD" clId="Web-{895D39FA-88C7-7010-69A0-895B2CA742EC}" dt="2025-04-10T07:29:27.558" v="69"/>
        <pc:sldMkLst>
          <pc:docMk/>
          <pc:sldMk cId="11457430" sldId="1820"/>
        </pc:sldMkLst>
        <pc:graphicFrameChg chg="mod modGraphic">
          <ac:chgData name="Kadi Meltz" userId="S::kadi.meltz_klab.ee#ext#@unfccc365.onmicrosoft.com::a1fd064c-4dd4-450f-b17e-11b7ded3012c" providerId="AD" clId="Web-{895D39FA-88C7-7010-69A0-895B2CA742EC}" dt="2025-04-10T07:29:27.558" v="69"/>
          <ac:graphicFrameMkLst>
            <pc:docMk/>
            <pc:sldMk cId="11457430" sldId="1820"/>
            <ac:graphicFrameMk id="3" creationId="{115B6EA3-A10D-C0BF-CCA9-7A08767181F0}"/>
          </ac:graphicFrameMkLst>
        </pc:graphicFrameChg>
      </pc:sldChg>
    </pc:docChg>
  </pc:docChgLst>
  <pc:docChgLst>
    <pc:chgData name="Kadi Meltz" userId="S::kadi.meltz_klab.ee#ext#@unfccc365.onmicrosoft.com::a1fd064c-4dd4-450f-b17e-11b7ded3012c" providerId="AD" clId="Web-{C06AC875-18F8-202F-DB05-D85487EBCB6F}"/>
    <pc:docChg chg="addSld delSld modSld sldOrd">
      <pc:chgData name="Kadi Meltz" userId="S::kadi.meltz_klab.ee#ext#@unfccc365.onmicrosoft.com::a1fd064c-4dd4-450f-b17e-11b7ded3012c" providerId="AD" clId="Web-{C06AC875-18F8-202F-DB05-D85487EBCB6F}" dt="2025-04-09T13:18:27.193" v="71"/>
      <pc:docMkLst>
        <pc:docMk/>
      </pc:docMkLst>
      <pc:sldChg chg="modSp">
        <pc:chgData name="Kadi Meltz" userId="S::kadi.meltz_klab.ee#ext#@unfccc365.onmicrosoft.com::a1fd064c-4dd4-450f-b17e-11b7ded3012c" providerId="AD" clId="Web-{C06AC875-18F8-202F-DB05-D85487EBCB6F}" dt="2025-04-09T12:38:05.467" v="47"/>
        <pc:sldMkLst>
          <pc:docMk/>
          <pc:sldMk cId="3341681948" sldId="1805"/>
        </pc:sldMkLst>
        <pc:graphicFrameChg chg="mod modGraphic">
          <ac:chgData name="Kadi Meltz" userId="S::kadi.meltz_klab.ee#ext#@unfccc365.onmicrosoft.com::a1fd064c-4dd4-450f-b17e-11b7ded3012c" providerId="AD" clId="Web-{C06AC875-18F8-202F-DB05-D85487EBCB6F}" dt="2025-04-09T12:38:05.467" v="47"/>
          <ac:graphicFrameMkLst>
            <pc:docMk/>
            <pc:sldMk cId="3341681948" sldId="1805"/>
            <ac:graphicFrameMk id="4" creationId="{9E3AB7B2-C67A-E873-BE6C-367CE94098D6}"/>
          </ac:graphicFrameMkLst>
        </pc:graphicFrameChg>
      </pc:sldChg>
      <pc:sldChg chg="new del">
        <pc:chgData name="Kadi Meltz" userId="S::kadi.meltz_klab.ee#ext#@unfccc365.onmicrosoft.com::a1fd064c-4dd4-450f-b17e-11b7ded3012c" providerId="AD" clId="Web-{C06AC875-18F8-202F-DB05-D85487EBCB6F}" dt="2025-04-09T12:33:56.232" v="1"/>
        <pc:sldMkLst>
          <pc:docMk/>
          <pc:sldMk cId="408846530" sldId="1818"/>
        </pc:sldMkLst>
      </pc:sldChg>
      <pc:sldChg chg="modSp add replId">
        <pc:chgData name="Kadi Meltz" userId="S::kadi.meltz_klab.ee#ext#@unfccc365.onmicrosoft.com::a1fd064c-4dd4-450f-b17e-11b7ded3012c" providerId="AD" clId="Web-{C06AC875-18F8-202F-DB05-D85487EBCB6F}" dt="2025-04-09T13:18:27.193" v="71"/>
        <pc:sldMkLst>
          <pc:docMk/>
          <pc:sldMk cId="989116189" sldId="1818"/>
        </pc:sldMkLst>
        <pc:spChg chg="mod">
          <ac:chgData name="Kadi Meltz" userId="S::kadi.meltz_klab.ee#ext#@unfccc365.onmicrosoft.com::a1fd064c-4dd4-450f-b17e-11b7ded3012c" providerId="AD" clId="Web-{C06AC875-18F8-202F-DB05-D85487EBCB6F}" dt="2025-04-09T12:35:13.018" v="24" actId="20577"/>
          <ac:spMkLst>
            <pc:docMk/>
            <pc:sldMk cId="989116189" sldId="1818"/>
            <ac:spMk id="2" creationId="{47483941-B6C7-89C9-85EB-D493F696DD29}"/>
          </ac:spMkLst>
        </pc:spChg>
        <pc:graphicFrameChg chg="mod modGraphic">
          <ac:chgData name="Kadi Meltz" userId="S::kadi.meltz_klab.ee#ext#@unfccc365.onmicrosoft.com::a1fd064c-4dd4-450f-b17e-11b7ded3012c" providerId="AD" clId="Web-{C06AC875-18F8-202F-DB05-D85487EBCB6F}" dt="2025-04-09T13:18:27.193" v="71"/>
          <ac:graphicFrameMkLst>
            <pc:docMk/>
            <pc:sldMk cId="989116189" sldId="1818"/>
            <ac:graphicFrameMk id="4" creationId="{286EDF07-16D1-BEDB-3123-30D68363F019}"/>
          </ac:graphicFrameMkLst>
        </pc:graphicFrameChg>
      </pc:sldChg>
      <pc:sldChg chg="modSp add ord replId">
        <pc:chgData name="Kadi Meltz" userId="S::kadi.meltz_klab.ee#ext#@unfccc365.onmicrosoft.com::a1fd064c-4dd4-450f-b17e-11b7ded3012c" providerId="AD" clId="Web-{C06AC875-18F8-202F-DB05-D85487EBCB6F}" dt="2025-04-09T12:39:10.394" v="63"/>
        <pc:sldMkLst>
          <pc:docMk/>
          <pc:sldMk cId="3825670349" sldId="1819"/>
        </pc:sldMkLst>
        <pc:spChg chg="mod">
          <ac:chgData name="Kadi Meltz" userId="S::kadi.meltz_klab.ee#ext#@unfccc365.onmicrosoft.com::a1fd064c-4dd4-450f-b17e-11b7ded3012c" providerId="AD" clId="Web-{C06AC875-18F8-202F-DB05-D85487EBCB6F}" dt="2025-04-09T12:35:59.756" v="28" actId="20577"/>
          <ac:spMkLst>
            <pc:docMk/>
            <pc:sldMk cId="3825670349" sldId="1819"/>
            <ac:spMk id="2" creationId="{0A2DDD68-1F7A-697A-BCE7-0BEEB2239592}"/>
          </ac:spMkLst>
        </pc:spChg>
        <pc:graphicFrameChg chg="mod modGraphic">
          <ac:chgData name="Kadi Meltz" userId="S::kadi.meltz_klab.ee#ext#@unfccc365.onmicrosoft.com::a1fd064c-4dd4-450f-b17e-11b7ded3012c" providerId="AD" clId="Web-{C06AC875-18F8-202F-DB05-D85487EBCB6F}" dt="2025-04-09T12:39:10.394" v="63"/>
          <ac:graphicFrameMkLst>
            <pc:docMk/>
            <pc:sldMk cId="3825670349" sldId="1819"/>
            <ac:graphicFrameMk id="4" creationId="{2E2F4EDA-A85E-472C-E6B6-B2F1ADB8F541}"/>
          </ac:graphicFrameMkLst>
        </pc:graphicFrameChg>
      </pc:sldChg>
    </pc:docChg>
  </pc:docChgLst>
  <pc:docChgLst>
    <pc:chgData name="Eloise Anastasia Guidi" userId="S::eloise_cfrn.org#ext#@unfccc365.onmicrosoft.com::63c20d11-ddcd-470b-9335-0fb9a0cc93c2" providerId="AD" clId="Web-{2CBF9B1E-CA44-DB04-E12B-BCA240CC0208}"/>
    <pc:docChg chg="modSld">
      <pc:chgData name="Eloise Anastasia Guidi" userId="S::eloise_cfrn.org#ext#@unfccc365.onmicrosoft.com::63c20d11-ddcd-470b-9335-0fb9a0cc93c2" providerId="AD" clId="Web-{2CBF9B1E-CA44-DB04-E12B-BCA240CC0208}" dt="2025-04-09T07:00:49.297" v="63"/>
      <pc:docMkLst>
        <pc:docMk/>
      </pc:docMkLst>
      <pc:sldChg chg="modSp">
        <pc:chgData name="Eloise Anastasia Guidi" userId="S::eloise_cfrn.org#ext#@unfccc365.onmicrosoft.com::63c20d11-ddcd-470b-9335-0fb9a0cc93c2" providerId="AD" clId="Web-{2CBF9B1E-CA44-DB04-E12B-BCA240CC0208}" dt="2025-04-09T07:00:35.250" v="45"/>
        <pc:sldMkLst>
          <pc:docMk/>
          <pc:sldMk cId="1542307657" sldId="1804"/>
        </pc:sldMkLst>
        <pc:graphicFrameChg chg="mod modGraphic">
          <ac:chgData name="Eloise Anastasia Guidi" userId="S::eloise_cfrn.org#ext#@unfccc365.onmicrosoft.com::63c20d11-ddcd-470b-9335-0fb9a0cc93c2" providerId="AD" clId="Web-{2CBF9B1E-CA44-DB04-E12B-BCA240CC0208}" dt="2025-04-09T07:00:35.250" v="45"/>
          <ac:graphicFrameMkLst>
            <pc:docMk/>
            <pc:sldMk cId="1542307657" sldId="1804"/>
            <ac:graphicFrameMk id="4" creationId="{9E3AB7B2-C67A-E873-BE6C-367CE94098D6}"/>
          </ac:graphicFrameMkLst>
        </pc:graphicFrameChg>
      </pc:sldChg>
      <pc:sldChg chg="modSp">
        <pc:chgData name="Eloise Anastasia Guidi" userId="S::eloise_cfrn.org#ext#@unfccc365.onmicrosoft.com::63c20d11-ddcd-470b-9335-0fb9a0cc93c2" providerId="AD" clId="Web-{2CBF9B1E-CA44-DB04-E12B-BCA240CC0208}" dt="2025-04-09T07:00:49.297" v="63"/>
        <pc:sldMkLst>
          <pc:docMk/>
          <pc:sldMk cId="52709879" sldId="1809"/>
        </pc:sldMkLst>
        <pc:graphicFrameChg chg="mod modGraphic">
          <ac:chgData name="Eloise Anastasia Guidi" userId="S::eloise_cfrn.org#ext#@unfccc365.onmicrosoft.com::63c20d11-ddcd-470b-9335-0fb9a0cc93c2" providerId="AD" clId="Web-{2CBF9B1E-CA44-DB04-E12B-BCA240CC0208}" dt="2025-04-09T07:00:49.297" v="63"/>
          <ac:graphicFrameMkLst>
            <pc:docMk/>
            <pc:sldMk cId="52709879" sldId="1809"/>
            <ac:graphicFrameMk id="4" creationId="{E5308DCF-4727-59E6-7925-C61F845AFA8E}"/>
          </ac:graphicFrameMkLst>
        </pc:graphicFrameChg>
      </pc:sldChg>
    </pc:docChg>
  </pc:docChgLst>
  <pc:docChgLst>
    <pc:chgData name="Kadi Meltz" userId="S::kadi.meltz_klab.ee#ext#@unfccc365.onmicrosoft.com::a1fd064c-4dd4-450f-b17e-11b7ded3012c" providerId="AD" clId="Web-{7A543BB2-6094-FE28-8F33-A50A651876E8}"/>
    <pc:docChg chg="modSld">
      <pc:chgData name="Kadi Meltz" userId="S::kadi.meltz_klab.ee#ext#@unfccc365.onmicrosoft.com::a1fd064c-4dd4-450f-b17e-11b7ded3012c" providerId="AD" clId="Web-{7A543BB2-6094-FE28-8F33-A50A651876E8}" dt="2025-04-09T15:11:11.917" v="9"/>
      <pc:docMkLst>
        <pc:docMk/>
      </pc:docMkLst>
      <pc:sldChg chg="modSp">
        <pc:chgData name="Kadi Meltz" userId="S::kadi.meltz_klab.ee#ext#@unfccc365.onmicrosoft.com::a1fd064c-4dd4-450f-b17e-11b7ded3012c" providerId="AD" clId="Web-{7A543BB2-6094-FE28-8F33-A50A651876E8}" dt="2025-04-09T15:10:33.713" v="1"/>
        <pc:sldMkLst>
          <pc:docMk/>
          <pc:sldMk cId="3341681948" sldId="1805"/>
        </pc:sldMkLst>
        <pc:graphicFrameChg chg="mod modGraphic">
          <ac:chgData name="Kadi Meltz" userId="S::kadi.meltz_klab.ee#ext#@unfccc365.onmicrosoft.com::a1fd064c-4dd4-450f-b17e-11b7ded3012c" providerId="AD" clId="Web-{7A543BB2-6094-FE28-8F33-A50A651876E8}" dt="2025-04-09T15:10:33.713" v="1"/>
          <ac:graphicFrameMkLst>
            <pc:docMk/>
            <pc:sldMk cId="3341681948" sldId="1805"/>
            <ac:graphicFrameMk id="4" creationId="{9E3AB7B2-C67A-E873-BE6C-367CE94098D6}"/>
          </ac:graphicFrameMkLst>
        </pc:graphicFrameChg>
      </pc:sldChg>
      <pc:sldChg chg="modSp">
        <pc:chgData name="Kadi Meltz" userId="S::kadi.meltz_klab.ee#ext#@unfccc365.onmicrosoft.com::a1fd064c-4dd4-450f-b17e-11b7ded3012c" providerId="AD" clId="Web-{7A543BB2-6094-FE28-8F33-A50A651876E8}" dt="2025-04-09T15:10:55.073" v="7"/>
        <pc:sldMkLst>
          <pc:docMk/>
          <pc:sldMk cId="989116189" sldId="1818"/>
        </pc:sldMkLst>
        <pc:graphicFrameChg chg="mod modGraphic">
          <ac:chgData name="Kadi Meltz" userId="S::kadi.meltz_klab.ee#ext#@unfccc365.onmicrosoft.com::a1fd064c-4dd4-450f-b17e-11b7ded3012c" providerId="AD" clId="Web-{7A543BB2-6094-FE28-8F33-A50A651876E8}" dt="2025-04-09T15:10:55.073" v="7"/>
          <ac:graphicFrameMkLst>
            <pc:docMk/>
            <pc:sldMk cId="989116189" sldId="1818"/>
            <ac:graphicFrameMk id="4" creationId="{286EDF07-16D1-BEDB-3123-30D68363F019}"/>
          </ac:graphicFrameMkLst>
        </pc:graphicFrameChg>
      </pc:sldChg>
      <pc:sldChg chg="modSp">
        <pc:chgData name="Kadi Meltz" userId="S::kadi.meltz_klab.ee#ext#@unfccc365.onmicrosoft.com::a1fd064c-4dd4-450f-b17e-11b7ded3012c" providerId="AD" clId="Web-{7A543BB2-6094-FE28-8F33-A50A651876E8}" dt="2025-04-09T15:11:11.917" v="9"/>
        <pc:sldMkLst>
          <pc:docMk/>
          <pc:sldMk cId="3825670349" sldId="1819"/>
        </pc:sldMkLst>
        <pc:graphicFrameChg chg="mod modGraphic">
          <ac:chgData name="Kadi Meltz" userId="S::kadi.meltz_klab.ee#ext#@unfccc365.onmicrosoft.com::a1fd064c-4dd4-450f-b17e-11b7ded3012c" providerId="AD" clId="Web-{7A543BB2-6094-FE28-8F33-A50A651876E8}" dt="2025-04-09T15:11:11.917" v="9"/>
          <ac:graphicFrameMkLst>
            <pc:docMk/>
            <pc:sldMk cId="3825670349" sldId="1819"/>
            <ac:graphicFrameMk id="4" creationId="{2E2F4EDA-A85E-472C-E6B6-B2F1ADB8F541}"/>
          </ac:graphicFrameMkLst>
        </pc:graphicFrameChg>
      </pc:sldChg>
    </pc:docChg>
  </pc:docChgLst>
  <pc:docChgLst>
    <pc:chgData name="Kadi Meltz" userId="S::kadi.meltz_klab.ee#ext#@unfccc365.onmicrosoft.com::a1fd064c-4dd4-450f-b17e-11b7ded3012c" providerId="AD" clId="Web-{2E76E777-602F-EEDD-2FCF-AAA8C3F11537}"/>
    <pc:docChg chg="modSld">
      <pc:chgData name="Kadi Meltz" userId="S::kadi.meltz_klab.ee#ext#@unfccc365.onmicrosoft.com::a1fd064c-4dd4-450f-b17e-11b7ded3012c" providerId="AD" clId="Web-{2E76E777-602F-EEDD-2FCF-AAA8C3F11537}" dt="2025-04-09T08:41:18.854" v="191"/>
      <pc:docMkLst>
        <pc:docMk/>
      </pc:docMkLst>
      <pc:sldChg chg="modSp">
        <pc:chgData name="Kadi Meltz" userId="S::kadi.meltz_klab.ee#ext#@unfccc365.onmicrosoft.com::a1fd064c-4dd4-450f-b17e-11b7ded3012c" providerId="AD" clId="Web-{2E76E777-602F-EEDD-2FCF-AAA8C3F11537}" dt="2025-04-09T08:41:18.854" v="191"/>
        <pc:sldMkLst>
          <pc:docMk/>
          <pc:sldMk cId="1345912546" sldId="1744"/>
        </pc:sldMkLst>
        <pc:graphicFrameChg chg="mod modGraphic">
          <ac:chgData name="Kadi Meltz" userId="S::kadi.meltz_klab.ee#ext#@unfccc365.onmicrosoft.com::a1fd064c-4dd4-450f-b17e-11b7ded3012c" providerId="AD" clId="Web-{2E76E777-602F-EEDD-2FCF-AAA8C3F11537}" dt="2025-04-09T08:41:18.854" v="191"/>
          <ac:graphicFrameMkLst>
            <pc:docMk/>
            <pc:sldMk cId="1345912546" sldId="1744"/>
            <ac:graphicFrameMk id="3" creationId="{CF0308C8-4623-3279-5626-138E50D8260C}"/>
          </ac:graphicFrameMkLst>
        </pc:graphicFrameChg>
      </pc:sldChg>
      <pc:sldChg chg="modSp">
        <pc:chgData name="Kadi Meltz" userId="S::kadi.meltz_klab.ee#ext#@unfccc365.onmicrosoft.com::a1fd064c-4dd4-450f-b17e-11b7ded3012c" providerId="AD" clId="Web-{2E76E777-602F-EEDD-2FCF-AAA8C3F11537}" dt="2025-04-09T08:37:17.721" v="70"/>
        <pc:sldMkLst>
          <pc:docMk/>
          <pc:sldMk cId="3341681948" sldId="1805"/>
        </pc:sldMkLst>
        <pc:graphicFrameChg chg="mod modGraphic">
          <ac:chgData name="Kadi Meltz" userId="S::kadi.meltz_klab.ee#ext#@unfccc365.onmicrosoft.com::a1fd064c-4dd4-450f-b17e-11b7ded3012c" providerId="AD" clId="Web-{2E76E777-602F-EEDD-2FCF-AAA8C3F11537}" dt="2025-04-09T08:37:17.721" v="70"/>
          <ac:graphicFrameMkLst>
            <pc:docMk/>
            <pc:sldMk cId="3341681948" sldId="1805"/>
            <ac:graphicFrameMk id="4" creationId="{9E3AB7B2-C67A-E873-BE6C-367CE94098D6}"/>
          </ac:graphicFrameMkLst>
        </pc:graphicFrameChg>
      </pc:sldChg>
    </pc:docChg>
  </pc:docChgLst>
  <pc:docChgLst>
    <pc:chgData name="Youngsook Lyu" userId="S::lyu@ext.unfccc.net::23d68e7b-ccd4-46be-bb1d-150f4d1b2d1f" providerId="AD" clId="Web-{A8C4ED6A-574E-B89A-47B6-F247BF416F2F}"/>
    <pc:docChg chg="modSld">
      <pc:chgData name="Youngsook Lyu" userId="S::lyu@ext.unfccc.net::23d68e7b-ccd4-46be-bb1d-150f4d1b2d1f" providerId="AD" clId="Web-{A8C4ED6A-574E-B89A-47B6-F247BF416F2F}" dt="2025-04-08T14:14:51.476" v="515"/>
      <pc:docMkLst>
        <pc:docMk/>
      </pc:docMkLst>
      <pc:sldChg chg="modSp">
        <pc:chgData name="Youngsook Lyu" userId="S::lyu@ext.unfccc.net::23d68e7b-ccd4-46be-bb1d-150f4d1b2d1f" providerId="AD" clId="Web-{A8C4ED6A-574E-B89A-47B6-F247BF416F2F}" dt="2025-04-08T14:10:51.183" v="199"/>
        <pc:sldMkLst>
          <pc:docMk/>
          <pc:sldMk cId="2878752378" sldId="1801"/>
        </pc:sldMkLst>
        <pc:graphicFrameChg chg="mod modGraphic">
          <ac:chgData name="Youngsook Lyu" userId="S::lyu@ext.unfccc.net::23d68e7b-ccd4-46be-bb1d-150f4d1b2d1f" providerId="AD" clId="Web-{A8C4ED6A-574E-B89A-47B6-F247BF416F2F}" dt="2025-04-08T14:10:51.183" v="199"/>
          <ac:graphicFrameMkLst>
            <pc:docMk/>
            <pc:sldMk cId="2878752378" sldId="1801"/>
            <ac:graphicFrameMk id="4" creationId="{9E3AB7B2-C67A-E873-BE6C-367CE94098D6}"/>
          </ac:graphicFrameMkLst>
        </pc:graphicFrameChg>
      </pc:sldChg>
      <pc:sldChg chg="modSp">
        <pc:chgData name="Youngsook Lyu" userId="S::lyu@ext.unfccc.net::23d68e7b-ccd4-46be-bb1d-150f4d1b2d1f" providerId="AD" clId="Web-{A8C4ED6A-574E-B89A-47B6-F247BF416F2F}" dt="2025-04-08T14:14:51.476" v="515"/>
        <pc:sldMkLst>
          <pc:docMk/>
          <pc:sldMk cId="3141185197" sldId="1802"/>
        </pc:sldMkLst>
        <pc:graphicFrameChg chg="mod modGraphic">
          <ac:chgData name="Youngsook Lyu" userId="S::lyu@ext.unfccc.net::23d68e7b-ccd4-46be-bb1d-150f4d1b2d1f" providerId="AD" clId="Web-{A8C4ED6A-574E-B89A-47B6-F247BF416F2F}" dt="2025-04-08T14:14:51.476" v="515"/>
          <ac:graphicFrameMkLst>
            <pc:docMk/>
            <pc:sldMk cId="3141185197" sldId="1802"/>
            <ac:graphicFrameMk id="4" creationId="{9E3AB7B2-C67A-E873-BE6C-367CE94098D6}"/>
          </ac:graphicFrameMkLst>
        </pc:graphicFrameChg>
      </pc:sldChg>
    </pc:docChg>
  </pc:docChgLst>
  <pc:docChgLst>
    <pc:chgData name="Bretscher Daniel AGROSCOPE" userId="S::daniel.bretscher_agroscope.admin.ch#ext#@unfccc365.onmicrosoft.com::19fbbf7a-c0c3-465b-b100-73bc3b4ddff9" providerId="AD" clId="Web-{4DECBD9D-75CC-999C-DE37-EDDA15317BC8}"/>
    <pc:docChg chg="addSld modSld">
      <pc:chgData name="Bretscher Daniel AGROSCOPE" userId="S::daniel.bretscher_agroscope.admin.ch#ext#@unfccc365.onmicrosoft.com::19fbbf7a-c0c3-465b-b100-73bc3b4ddff9" providerId="AD" clId="Web-{4DECBD9D-75CC-999C-DE37-EDDA15317BC8}" dt="2025-04-10T08:34:49.717" v="106"/>
      <pc:docMkLst>
        <pc:docMk/>
      </pc:docMkLst>
      <pc:sldChg chg="modSp">
        <pc:chgData name="Bretscher Daniel AGROSCOPE" userId="S::daniel.bretscher_agroscope.admin.ch#ext#@unfccc365.onmicrosoft.com::19fbbf7a-c0c3-465b-b100-73bc3b4ddff9" providerId="AD" clId="Web-{4DECBD9D-75CC-999C-DE37-EDDA15317BC8}" dt="2025-04-10T08:22:13.845" v="70"/>
        <pc:sldMkLst>
          <pc:docMk/>
          <pc:sldMk cId="2697430934" sldId="1803"/>
        </pc:sldMkLst>
        <pc:graphicFrameChg chg="modGraphic">
          <ac:chgData name="Bretscher Daniel AGROSCOPE" userId="S::daniel.bretscher_agroscope.admin.ch#ext#@unfccc365.onmicrosoft.com::19fbbf7a-c0c3-465b-b100-73bc3b4ddff9" providerId="AD" clId="Web-{4DECBD9D-75CC-999C-DE37-EDDA15317BC8}" dt="2025-04-10T08:22:13.845" v="70"/>
          <ac:graphicFrameMkLst>
            <pc:docMk/>
            <pc:sldMk cId="2697430934" sldId="1803"/>
            <ac:graphicFrameMk id="4" creationId="{9E3AB7B2-C67A-E873-BE6C-367CE94098D6}"/>
          </ac:graphicFrameMkLst>
        </pc:graphicFrameChg>
      </pc:sldChg>
      <pc:sldChg chg="modSp">
        <pc:chgData name="Bretscher Daniel AGROSCOPE" userId="S::daniel.bretscher_agroscope.admin.ch#ext#@unfccc365.onmicrosoft.com::19fbbf7a-c0c3-465b-b100-73bc3b4ddff9" providerId="AD" clId="Web-{4DECBD9D-75CC-999C-DE37-EDDA15317BC8}" dt="2025-04-10T08:20:31.731" v="67"/>
        <pc:sldMkLst>
          <pc:docMk/>
          <pc:sldMk cId="11457430" sldId="1820"/>
        </pc:sldMkLst>
        <pc:graphicFrameChg chg="mod modGraphic">
          <ac:chgData name="Bretscher Daniel AGROSCOPE" userId="S::daniel.bretscher_agroscope.admin.ch#ext#@unfccc365.onmicrosoft.com::19fbbf7a-c0c3-465b-b100-73bc3b4ddff9" providerId="AD" clId="Web-{4DECBD9D-75CC-999C-DE37-EDDA15317BC8}" dt="2025-04-10T08:20:31.731" v="67"/>
          <ac:graphicFrameMkLst>
            <pc:docMk/>
            <pc:sldMk cId="11457430" sldId="1820"/>
            <ac:graphicFrameMk id="3" creationId="{115B6EA3-A10D-C0BF-CCA9-7A08767181F0}"/>
          </ac:graphicFrameMkLst>
        </pc:graphicFrameChg>
      </pc:sldChg>
      <pc:sldChg chg="add replId addAnim">
        <pc:chgData name="Bretscher Daniel AGROSCOPE" userId="S::daniel.bretscher_agroscope.admin.ch#ext#@unfccc365.onmicrosoft.com::19fbbf7a-c0c3-465b-b100-73bc3b4ddff9" providerId="AD" clId="Web-{4DECBD9D-75CC-999C-DE37-EDDA15317BC8}" dt="2025-04-10T08:34:49.717" v="106"/>
        <pc:sldMkLst>
          <pc:docMk/>
          <pc:sldMk cId="1614307067" sldId="1826"/>
        </pc:sldMkLst>
      </pc:sldChg>
      <pc:sldChg chg="addSp delSp modSp add replId addAnim delAnim modAnim">
        <pc:chgData name="Bretscher Daniel AGROSCOPE" userId="S::daniel.bretscher_agroscope.admin.ch#ext#@unfccc365.onmicrosoft.com::19fbbf7a-c0c3-465b-b100-73bc3b4ddff9" providerId="AD" clId="Web-{4DECBD9D-75CC-999C-DE37-EDDA15317BC8}" dt="2025-04-10T08:34:35.732" v="105" actId="1076"/>
        <pc:sldMkLst>
          <pc:docMk/>
          <pc:sldMk cId="3289608828" sldId="1827"/>
        </pc:sldMkLst>
        <pc:graphicFrameChg chg="del">
          <ac:chgData name="Bretscher Daniel AGROSCOPE" userId="S::daniel.bretscher_agroscope.admin.ch#ext#@unfccc365.onmicrosoft.com::19fbbf7a-c0c3-465b-b100-73bc3b4ddff9" providerId="AD" clId="Web-{4DECBD9D-75CC-999C-DE37-EDDA15317BC8}" dt="2025-04-10T08:22:27.939" v="72"/>
          <ac:graphicFrameMkLst>
            <pc:docMk/>
            <pc:sldMk cId="3289608828" sldId="1827"/>
            <ac:graphicFrameMk id="4" creationId="{C43AFD11-8B85-5B16-23E9-C248A7626CC9}"/>
          </ac:graphicFrameMkLst>
        </pc:graphicFrameChg>
        <pc:picChg chg="add del mod">
          <ac:chgData name="Bretscher Daniel AGROSCOPE" userId="S::daniel.bretscher_agroscope.admin.ch#ext#@unfccc365.onmicrosoft.com::19fbbf7a-c0c3-465b-b100-73bc3b4ddff9" providerId="AD" clId="Web-{4DECBD9D-75CC-999C-DE37-EDDA15317BC8}" dt="2025-04-10T08:31:02.240" v="82"/>
          <ac:picMkLst>
            <pc:docMk/>
            <pc:sldMk cId="3289608828" sldId="1827"/>
            <ac:picMk id="3" creationId="{C9C164AB-CEFE-62A5-6AE8-124132D99AEA}"/>
          </ac:picMkLst>
        </pc:picChg>
        <pc:picChg chg="add del mod">
          <ac:chgData name="Bretscher Daniel AGROSCOPE" userId="S::daniel.bretscher_agroscope.admin.ch#ext#@unfccc365.onmicrosoft.com::19fbbf7a-c0c3-465b-b100-73bc3b4ddff9" providerId="AD" clId="Web-{4DECBD9D-75CC-999C-DE37-EDDA15317BC8}" dt="2025-04-10T08:32:25.571" v="88"/>
          <ac:picMkLst>
            <pc:docMk/>
            <pc:sldMk cId="3289608828" sldId="1827"/>
            <ac:picMk id="5" creationId="{2C1F5595-9DA1-54CF-9FD2-F4AB14EABA9D}"/>
          </ac:picMkLst>
        </pc:picChg>
        <pc:picChg chg="add del mod">
          <ac:chgData name="Bretscher Daniel AGROSCOPE" userId="S::daniel.bretscher_agroscope.admin.ch#ext#@unfccc365.onmicrosoft.com::19fbbf7a-c0c3-465b-b100-73bc3b4ddff9" providerId="AD" clId="Web-{4DECBD9D-75CC-999C-DE37-EDDA15317BC8}" dt="2025-04-10T08:34:26.388" v="102"/>
          <ac:picMkLst>
            <pc:docMk/>
            <pc:sldMk cId="3289608828" sldId="1827"/>
            <ac:picMk id="6" creationId="{987175D3-3F8D-A5F6-B11E-474011CB107E}"/>
          </ac:picMkLst>
        </pc:picChg>
        <pc:picChg chg="add mod">
          <ac:chgData name="Bretscher Daniel AGROSCOPE" userId="S::daniel.bretscher_agroscope.admin.ch#ext#@unfccc365.onmicrosoft.com::19fbbf7a-c0c3-465b-b100-73bc3b4ddff9" providerId="AD" clId="Web-{4DECBD9D-75CC-999C-DE37-EDDA15317BC8}" dt="2025-04-10T08:34:35.732" v="105" actId="1076"/>
          <ac:picMkLst>
            <pc:docMk/>
            <pc:sldMk cId="3289608828" sldId="1827"/>
            <ac:picMk id="7" creationId="{CC62FD5C-5DF1-01B8-861D-F7FE583B6421}"/>
          </ac:picMkLst>
        </pc:picChg>
      </pc:sldChg>
    </pc:docChg>
  </pc:docChgLst>
  <pc:docChgLst>
    <pc:chgData name="Souhila Bouilouta" userId="S::souhiladpeu_yahoo.fr#ext#@unfccc365.onmicrosoft.com::10f15490-9f56-473c-97c6-c809817f9db3" providerId="AD" clId="Web-{4B1512EC-5E6A-1BAC-499D-68C08F622155}"/>
    <pc:docChg chg="modSld sldOrd">
      <pc:chgData name="Souhila Bouilouta" userId="S::souhiladpeu_yahoo.fr#ext#@unfccc365.onmicrosoft.com::10f15490-9f56-473c-97c6-c809817f9db3" providerId="AD" clId="Web-{4B1512EC-5E6A-1BAC-499D-68C08F622155}" dt="2025-04-10T12:16:40.949" v="2"/>
      <pc:docMkLst>
        <pc:docMk/>
      </pc:docMkLst>
      <pc:sldChg chg="modSp ord">
        <pc:chgData name="Souhila Bouilouta" userId="S::souhiladpeu_yahoo.fr#ext#@unfccc365.onmicrosoft.com::10f15490-9f56-473c-97c6-c809817f9db3" providerId="AD" clId="Web-{4B1512EC-5E6A-1BAC-499D-68C08F622155}" dt="2025-04-10T12:16:40.949" v="2"/>
        <pc:sldMkLst>
          <pc:docMk/>
          <pc:sldMk cId="3276892459" sldId="1813"/>
        </pc:sldMkLst>
        <pc:graphicFrameChg chg="mod modGraphic">
          <ac:chgData name="Souhila Bouilouta" userId="S::souhiladpeu_yahoo.fr#ext#@unfccc365.onmicrosoft.com::10f15490-9f56-473c-97c6-c809817f9db3" providerId="AD" clId="Web-{4B1512EC-5E6A-1BAC-499D-68C08F622155}" dt="2025-04-10T12:16:40.949" v="2"/>
          <ac:graphicFrameMkLst>
            <pc:docMk/>
            <pc:sldMk cId="3276892459" sldId="1813"/>
            <ac:graphicFrameMk id="4" creationId="{728966B4-23B5-C4BB-056E-51448EE98EEA}"/>
          </ac:graphicFrameMkLst>
        </pc:graphicFrameChg>
      </pc:sldChg>
    </pc:docChg>
  </pc:docChgLst>
  <pc:docChgLst>
    <pc:chgData name="Souhila Bouilouta" userId="S::souhiladpeu_yahoo.fr#ext#@unfccc365.onmicrosoft.com::10f15490-9f56-473c-97c6-c809817f9db3" providerId="AD" clId="Web-{0665FE87-1808-5309-0297-BD5DA496F79D}"/>
    <pc:docChg chg="addSld modSld">
      <pc:chgData name="Souhila Bouilouta" userId="S::souhiladpeu_yahoo.fr#ext#@unfccc365.onmicrosoft.com::10f15490-9f56-473c-97c6-c809817f9db3" providerId="AD" clId="Web-{0665FE87-1808-5309-0297-BD5DA496F79D}" dt="2025-04-09T15:26:17.145" v="524"/>
      <pc:docMkLst>
        <pc:docMk/>
      </pc:docMkLst>
      <pc:sldChg chg="addSp delSp modSp">
        <pc:chgData name="Souhila Bouilouta" userId="S::souhiladpeu_yahoo.fr#ext#@unfccc365.onmicrosoft.com::10f15490-9f56-473c-97c6-c809817f9db3" providerId="AD" clId="Web-{0665FE87-1808-5309-0297-BD5DA496F79D}" dt="2025-04-09T15:26:17.145" v="524"/>
        <pc:sldMkLst>
          <pc:docMk/>
          <pc:sldMk cId="876223047" sldId="1793"/>
        </pc:sldMkLst>
        <pc:graphicFrameChg chg="mod modGraphic">
          <ac:chgData name="Souhila Bouilouta" userId="S::souhiladpeu_yahoo.fr#ext#@unfccc365.onmicrosoft.com::10f15490-9f56-473c-97c6-c809817f9db3" providerId="AD" clId="Web-{0665FE87-1808-5309-0297-BD5DA496F79D}" dt="2025-04-09T15:26:17.145" v="524"/>
          <ac:graphicFrameMkLst>
            <pc:docMk/>
            <pc:sldMk cId="876223047" sldId="1793"/>
            <ac:graphicFrameMk id="4" creationId="{B740978D-785A-F92E-DF1B-D2A5043D488D}"/>
          </ac:graphicFrameMkLst>
        </pc:graphicFrameChg>
        <pc:graphicFrameChg chg="add del mod">
          <ac:chgData name="Souhila Bouilouta" userId="S::souhiladpeu_yahoo.fr#ext#@unfccc365.onmicrosoft.com::10f15490-9f56-473c-97c6-c809817f9db3" providerId="AD" clId="Web-{0665FE87-1808-5309-0297-BD5DA496F79D}" dt="2025-04-09T14:23:27.289" v="268"/>
          <ac:graphicFrameMkLst>
            <pc:docMk/>
            <pc:sldMk cId="876223047" sldId="1793"/>
            <ac:graphicFrameMk id="5" creationId="{0895E65C-8661-EC58-5DF9-E4FAC318B8DD}"/>
          </ac:graphicFrameMkLst>
        </pc:graphicFrameChg>
        <pc:graphicFrameChg chg="add del mod">
          <ac:chgData name="Souhila Bouilouta" userId="S::souhiladpeu_yahoo.fr#ext#@unfccc365.onmicrosoft.com::10f15490-9f56-473c-97c6-c809817f9db3" providerId="AD" clId="Web-{0665FE87-1808-5309-0297-BD5DA496F79D}" dt="2025-04-09T14:23:25.211" v="265"/>
          <ac:graphicFrameMkLst>
            <pc:docMk/>
            <pc:sldMk cId="876223047" sldId="1793"/>
            <ac:graphicFrameMk id="7" creationId="{78BCB14C-97A7-165A-7D03-E2213394E1B8}"/>
          </ac:graphicFrameMkLst>
        </pc:graphicFrameChg>
        <pc:graphicFrameChg chg="add del mod">
          <ac:chgData name="Souhila Bouilouta" userId="S::souhiladpeu_yahoo.fr#ext#@unfccc365.onmicrosoft.com::10f15490-9f56-473c-97c6-c809817f9db3" providerId="AD" clId="Web-{0665FE87-1808-5309-0297-BD5DA496F79D}" dt="2025-04-09T14:23:49.650" v="270"/>
          <ac:graphicFrameMkLst>
            <pc:docMk/>
            <pc:sldMk cId="876223047" sldId="1793"/>
            <ac:graphicFrameMk id="9" creationId="{8D61F922-7B57-57AB-E77D-5EE610AC2C4F}"/>
          </ac:graphicFrameMkLst>
        </pc:graphicFrameChg>
      </pc:sldChg>
      <pc:sldChg chg="modSp">
        <pc:chgData name="Souhila Bouilouta" userId="S::souhiladpeu_yahoo.fr#ext#@unfccc365.onmicrosoft.com::10f15490-9f56-473c-97c6-c809817f9db3" providerId="AD" clId="Web-{0665FE87-1808-5309-0297-BD5DA496F79D}" dt="2025-04-09T12:06:46.409" v="69"/>
        <pc:sldMkLst>
          <pc:docMk/>
          <pc:sldMk cId="2697430934" sldId="1803"/>
        </pc:sldMkLst>
        <pc:graphicFrameChg chg="mod modGraphic">
          <ac:chgData name="Souhila Bouilouta" userId="S::souhiladpeu_yahoo.fr#ext#@unfccc365.onmicrosoft.com::10f15490-9f56-473c-97c6-c809817f9db3" providerId="AD" clId="Web-{0665FE87-1808-5309-0297-BD5DA496F79D}" dt="2025-04-09T12:06:46.409" v="69"/>
          <ac:graphicFrameMkLst>
            <pc:docMk/>
            <pc:sldMk cId="2697430934" sldId="1803"/>
            <ac:graphicFrameMk id="4" creationId="{9E3AB7B2-C67A-E873-BE6C-367CE94098D6}"/>
          </ac:graphicFrameMkLst>
        </pc:graphicFrameChg>
      </pc:sldChg>
      <pc:sldChg chg="modSp add replId">
        <pc:chgData name="Souhila Bouilouta" userId="S::souhiladpeu_yahoo.fr#ext#@unfccc365.onmicrosoft.com::10f15490-9f56-473c-97c6-c809817f9db3" providerId="AD" clId="Web-{0665FE87-1808-5309-0297-BD5DA496F79D}" dt="2025-04-09T15:23:39.036" v="522"/>
        <pc:sldMkLst>
          <pc:docMk/>
          <pc:sldMk cId="3276892459" sldId="1813"/>
        </pc:sldMkLst>
        <pc:graphicFrameChg chg="mod modGraphic">
          <ac:chgData name="Souhila Bouilouta" userId="S::souhiladpeu_yahoo.fr#ext#@unfccc365.onmicrosoft.com::10f15490-9f56-473c-97c6-c809817f9db3" providerId="AD" clId="Web-{0665FE87-1808-5309-0297-BD5DA496F79D}" dt="2025-04-09T15:23:39.036" v="522"/>
          <ac:graphicFrameMkLst>
            <pc:docMk/>
            <pc:sldMk cId="3276892459" sldId="1813"/>
            <ac:graphicFrameMk id="4" creationId="{728966B4-23B5-C4BB-056E-51448EE98EEA}"/>
          </ac:graphicFrameMkLst>
        </pc:graphicFrameChg>
      </pc:sldChg>
    </pc:docChg>
  </pc:docChgLst>
  <pc:docChgLst>
    <pc:chgData name="Kadi Meltz" userId="S::kadi.meltz_klab.ee#ext#@unfccc365.onmicrosoft.com::a1fd064c-4dd4-450f-b17e-11b7ded3012c" providerId="AD" clId="Web-{64A3D547-8CC9-17FA-F32E-C2DBB79B6425}"/>
    <pc:docChg chg="modSld">
      <pc:chgData name="Kadi Meltz" userId="S::kadi.meltz_klab.ee#ext#@unfccc365.onmicrosoft.com::a1fd064c-4dd4-450f-b17e-11b7ded3012c" providerId="AD" clId="Web-{64A3D547-8CC9-17FA-F32E-C2DBB79B6425}" dt="2025-04-10T09:55:04.725" v="5"/>
      <pc:docMkLst>
        <pc:docMk/>
      </pc:docMkLst>
      <pc:sldChg chg="modSp">
        <pc:chgData name="Kadi Meltz" userId="S::kadi.meltz_klab.ee#ext#@unfccc365.onmicrosoft.com::a1fd064c-4dd4-450f-b17e-11b7ded3012c" providerId="AD" clId="Web-{64A3D547-8CC9-17FA-F32E-C2DBB79B6425}" dt="2025-04-10T09:55:04.725" v="5"/>
        <pc:sldMkLst>
          <pc:docMk/>
          <pc:sldMk cId="989116189" sldId="1818"/>
        </pc:sldMkLst>
        <pc:graphicFrameChg chg="mod modGraphic">
          <ac:chgData name="Kadi Meltz" userId="S::kadi.meltz_klab.ee#ext#@unfccc365.onmicrosoft.com::a1fd064c-4dd4-450f-b17e-11b7ded3012c" providerId="AD" clId="Web-{64A3D547-8CC9-17FA-F32E-C2DBB79B6425}" dt="2025-04-10T09:55:04.725" v="5"/>
          <ac:graphicFrameMkLst>
            <pc:docMk/>
            <pc:sldMk cId="989116189" sldId="1818"/>
            <ac:graphicFrameMk id="4" creationId="{286EDF07-16D1-BEDB-3123-30D68363F019}"/>
          </ac:graphicFrameMkLst>
        </pc:graphicFrameChg>
      </pc:sldChg>
    </pc:docChg>
  </pc:docChgLst>
  <pc:docChgLst>
    <pc:chgData name="Youngsook Lyu" userId="S::lyu@ext.unfccc.net::23d68e7b-ccd4-46be-bb1d-150f4d1b2d1f" providerId="AD" clId="Web-{1CD705D6-D8AC-DD97-691F-C543C7FF3833}"/>
    <pc:docChg chg="modSld">
      <pc:chgData name="Youngsook Lyu" userId="S::lyu@ext.unfccc.net::23d68e7b-ccd4-46be-bb1d-150f4d1b2d1f" providerId="AD" clId="Web-{1CD705D6-D8AC-DD97-691F-C543C7FF3833}" dt="2025-04-10T11:12:29.319" v="626"/>
      <pc:docMkLst>
        <pc:docMk/>
      </pc:docMkLst>
      <pc:sldChg chg="modSp">
        <pc:chgData name="Youngsook Lyu" userId="S::lyu@ext.unfccc.net::23d68e7b-ccd4-46be-bb1d-150f4d1b2d1f" providerId="AD" clId="Web-{1CD705D6-D8AC-DD97-691F-C543C7FF3833}" dt="2025-04-10T11:12:29.319" v="626"/>
        <pc:sldMkLst>
          <pc:docMk/>
          <pc:sldMk cId="3141185197" sldId="1802"/>
        </pc:sldMkLst>
        <pc:graphicFrameChg chg="mod modGraphic">
          <ac:chgData name="Youngsook Lyu" userId="S::lyu@ext.unfccc.net::23d68e7b-ccd4-46be-bb1d-150f4d1b2d1f" providerId="AD" clId="Web-{1CD705D6-D8AC-DD97-691F-C543C7FF3833}" dt="2025-04-10T11:12:29.319" v="626"/>
          <ac:graphicFrameMkLst>
            <pc:docMk/>
            <pc:sldMk cId="3141185197" sldId="1802"/>
            <ac:graphicFrameMk id="4" creationId="{9E3AB7B2-C67A-E873-BE6C-367CE94098D6}"/>
          </ac:graphicFrameMkLst>
        </pc:graphicFrameChg>
      </pc:sldChg>
    </pc:docChg>
  </pc:docChgLst>
  <pc:docChgLst>
    <pc:chgData name="Eloise Anastasia Guidi" userId="S::eloise_cfrn.org#ext#@unfccc365.onmicrosoft.com::63c20d11-ddcd-470b-9335-0fb9a0cc93c2" providerId="AD" clId="Web-{8A92AB54-B456-B877-EEDC-17A1BA64EF83}"/>
    <pc:docChg chg="modSld">
      <pc:chgData name="Eloise Anastasia Guidi" userId="S::eloise_cfrn.org#ext#@unfccc365.onmicrosoft.com::63c20d11-ddcd-470b-9335-0fb9a0cc93c2" providerId="AD" clId="Web-{8A92AB54-B456-B877-EEDC-17A1BA64EF83}" dt="2025-04-10T09:12:07.216" v="2" actId="1076"/>
      <pc:docMkLst>
        <pc:docMk/>
      </pc:docMkLst>
      <pc:sldChg chg="addSp modSp">
        <pc:chgData name="Eloise Anastasia Guidi" userId="S::eloise_cfrn.org#ext#@unfccc365.onmicrosoft.com::63c20d11-ddcd-470b-9335-0fb9a0cc93c2" providerId="AD" clId="Web-{8A92AB54-B456-B877-EEDC-17A1BA64EF83}" dt="2025-04-10T09:12:07.216" v="2" actId="1076"/>
        <pc:sldMkLst>
          <pc:docMk/>
          <pc:sldMk cId="3928961035" sldId="1822"/>
        </pc:sldMkLst>
        <pc:picChg chg="add mod">
          <ac:chgData name="Eloise Anastasia Guidi" userId="S::eloise_cfrn.org#ext#@unfccc365.onmicrosoft.com::63c20d11-ddcd-470b-9335-0fb9a0cc93c2" providerId="AD" clId="Web-{8A92AB54-B456-B877-EEDC-17A1BA64EF83}" dt="2025-04-10T09:12:07.216" v="2" actId="1076"/>
          <ac:picMkLst>
            <pc:docMk/>
            <pc:sldMk cId="3928961035" sldId="1822"/>
            <ac:picMk id="3" creationId="{909CA269-55C4-7E62-DCBF-2B6B4F053E00}"/>
          </ac:picMkLst>
        </pc:picChg>
      </pc:sldChg>
    </pc:docChg>
  </pc:docChgLst>
  <pc:docChgLst>
    <pc:chgData name="Sander Akkermans" userId="f171eb92-028c-40e7-995c-a2e638ebc5ba" providerId="ADAL" clId="{0253982D-68A4-4D20-8F62-847E3F38BB4F}"/>
    <pc:docChg chg="undo custSel addSld delSld modSld sldOrd">
      <pc:chgData name="Sander Akkermans" userId="f171eb92-028c-40e7-995c-a2e638ebc5ba" providerId="ADAL" clId="{0253982D-68A4-4D20-8F62-847E3F38BB4F}" dt="2025-04-10T11:12:29.969" v="570" actId="20577"/>
      <pc:docMkLst>
        <pc:docMk/>
      </pc:docMkLst>
      <pc:sldChg chg="modSp mod">
        <pc:chgData name="Sander Akkermans" userId="f171eb92-028c-40e7-995c-a2e638ebc5ba" providerId="ADAL" clId="{0253982D-68A4-4D20-8F62-847E3F38BB4F}" dt="2025-04-10T10:57:44.598" v="545" actId="1036"/>
        <pc:sldMkLst>
          <pc:docMk/>
          <pc:sldMk cId="1896847508" sldId="1703"/>
        </pc:sldMkLst>
        <pc:spChg chg="mod">
          <ac:chgData name="Sander Akkermans" userId="f171eb92-028c-40e7-995c-a2e638ebc5ba" providerId="ADAL" clId="{0253982D-68A4-4D20-8F62-847E3F38BB4F}" dt="2025-04-10T10:03:26.076" v="508" actId="20577"/>
          <ac:spMkLst>
            <pc:docMk/>
            <pc:sldMk cId="1896847508" sldId="1703"/>
            <ac:spMk id="2" creationId="{D1F72AE4-B9B8-40A7-BD1D-A5A31EB9367C}"/>
          </ac:spMkLst>
        </pc:spChg>
        <pc:graphicFrameChg chg="mod modGraphic">
          <ac:chgData name="Sander Akkermans" userId="f171eb92-028c-40e7-995c-a2e638ebc5ba" providerId="ADAL" clId="{0253982D-68A4-4D20-8F62-847E3F38BB4F}" dt="2025-04-10T10:57:44.598" v="545" actId="1036"/>
          <ac:graphicFrameMkLst>
            <pc:docMk/>
            <pc:sldMk cId="1896847508" sldId="1703"/>
            <ac:graphicFrameMk id="4" creationId="{9E3AB7B2-C67A-E873-BE6C-367CE94098D6}"/>
          </ac:graphicFrameMkLst>
        </pc:graphicFrameChg>
      </pc:sldChg>
      <pc:sldChg chg="addSp delSp modSp mod">
        <pc:chgData name="Sander Akkermans" userId="f171eb92-028c-40e7-995c-a2e638ebc5ba" providerId="ADAL" clId="{0253982D-68A4-4D20-8F62-847E3F38BB4F}" dt="2025-04-10T11:11:48.677" v="550" actId="20577"/>
        <pc:sldMkLst>
          <pc:docMk/>
          <pc:sldMk cId="2878752378" sldId="1801"/>
        </pc:sldMkLst>
        <pc:spChg chg="mod">
          <ac:chgData name="Sander Akkermans" userId="f171eb92-028c-40e7-995c-a2e638ebc5ba" providerId="ADAL" clId="{0253982D-68A4-4D20-8F62-847E3F38BB4F}" dt="2025-04-10T10:01:59.178" v="467" actId="20577"/>
          <ac:spMkLst>
            <pc:docMk/>
            <pc:sldMk cId="2878752378" sldId="1801"/>
            <ac:spMk id="2" creationId="{D1F72AE4-B9B8-40A7-BD1D-A5A31EB9367C}"/>
          </ac:spMkLst>
        </pc:spChg>
        <pc:graphicFrameChg chg="add del mod modGraphic">
          <ac:chgData name="Sander Akkermans" userId="f171eb92-028c-40e7-995c-a2e638ebc5ba" providerId="ADAL" clId="{0253982D-68A4-4D20-8F62-847E3F38BB4F}" dt="2025-04-10T11:11:48.677" v="550" actId="20577"/>
          <ac:graphicFrameMkLst>
            <pc:docMk/>
            <pc:sldMk cId="2878752378" sldId="1801"/>
            <ac:graphicFrameMk id="4" creationId="{9E3AB7B2-C67A-E873-BE6C-367CE94098D6}"/>
          </ac:graphicFrameMkLst>
        </pc:graphicFrameChg>
      </pc:sldChg>
      <pc:sldChg chg="modSp mod">
        <pc:chgData name="Sander Akkermans" userId="f171eb92-028c-40e7-995c-a2e638ebc5ba" providerId="ADAL" clId="{0253982D-68A4-4D20-8F62-847E3F38BB4F}" dt="2025-04-10T10:02:33.856" v="499" actId="13926"/>
        <pc:sldMkLst>
          <pc:docMk/>
          <pc:sldMk cId="3141185197" sldId="1802"/>
        </pc:sldMkLst>
        <pc:spChg chg="mod">
          <ac:chgData name="Sander Akkermans" userId="f171eb92-028c-40e7-995c-a2e638ebc5ba" providerId="ADAL" clId="{0253982D-68A4-4D20-8F62-847E3F38BB4F}" dt="2025-04-10T10:02:28.386" v="497" actId="20577"/>
          <ac:spMkLst>
            <pc:docMk/>
            <pc:sldMk cId="3141185197" sldId="1802"/>
            <ac:spMk id="2" creationId="{D1F72AE4-B9B8-40A7-BD1D-A5A31EB9367C}"/>
          </ac:spMkLst>
        </pc:spChg>
        <pc:graphicFrameChg chg="modGraphic">
          <ac:chgData name="Sander Akkermans" userId="f171eb92-028c-40e7-995c-a2e638ebc5ba" providerId="ADAL" clId="{0253982D-68A4-4D20-8F62-847E3F38BB4F}" dt="2025-04-10T10:02:33.856" v="499" actId="13926"/>
          <ac:graphicFrameMkLst>
            <pc:docMk/>
            <pc:sldMk cId="3141185197" sldId="1802"/>
            <ac:graphicFrameMk id="4" creationId="{9E3AB7B2-C67A-E873-BE6C-367CE94098D6}"/>
          </ac:graphicFrameMkLst>
        </pc:graphicFrameChg>
      </pc:sldChg>
      <pc:sldChg chg="ord">
        <pc:chgData name="Sander Akkermans" userId="f171eb92-028c-40e7-995c-a2e638ebc5ba" providerId="ADAL" clId="{0253982D-68A4-4D20-8F62-847E3F38BB4F}" dt="2025-04-08T14:13:25.292" v="1"/>
        <pc:sldMkLst>
          <pc:docMk/>
          <pc:sldMk cId="2697430934" sldId="1803"/>
        </pc:sldMkLst>
      </pc:sldChg>
      <pc:sldChg chg="modSp mod">
        <pc:chgData name="Sander Akkermans" userId="f171eb92-028c-40e7-995c-a2e638ebc5ba" providerId="ADAL" clId="{0253982D-68A4-4D20-8F62-847E3F38BB4F}" dt="2025-04-10T11:12:26.322" v="560" actId="20577"/>
        <pc:sldMkLst>
          <pc:docMk/>
          <pc:sldMk cId="3389793493" sldId="1806"/>
        </pc:sldMkLst>
        <pc:spChg chg="mod">
          <ac:chgData name="Sander Akkermans" userId="f171eb92-028c-40e7-995c-a2e638ebc5ba" providerId="ADAL" clId="{0253982D-68A4-4D20-8F62-847E3F38BB4F}" dt="2025-04-10T11:12:26.322" v="560" actId="20577"/>
          <ac:spMkLst>
            <pc:docMk/>
            <pc:sldMk cId="3389793493" sldId="1806"/>
            <ac:spMk id="2" creationId="{D1F72AE4-B9B8-40A7-BD1D-A5A31EB9367C}"/>
          </ac:spMkLst>
        </pc:spChg>
      </pc:sldChg>
      <pc:sldChg chg="modSp mod">
        <pc:chgData name="Sander Akkermans" userId="f171eb92-028c-40e7-995c-a2e638ebc5ba" providerId="ADAL" clId="{0253982D-68A4-4D20-8F62-847E3F38BB4F}" dt="2025-04-10T10:04:21.161" v="511" actId="13926"/>
        <pc:sldMkLst>
          <pc:docMk/>
          <pc:sldMk cId="4160830075" sldId="1807"/>
        </pc:sldMkLst>
        <pc:graphicFrameChg chg="modGraphic">
          <ac:chgData name="Sander Akkermans" userId="f171eb92-028c-40e7-995c-a2e638ebc5ba" providerId="ADAL" clId="{0253982D-68A4-4D20-8F62-847E3F38BB4F}" dt="2025-04-10T10:04:21.161" v="511" actId="13926"/>
          <ac:graphicFrameMkLst>
            <pc:docMk/>
            <pc:sldMk cId="4160830075" sldId="1807"/>
            <ac:graphicFrameMk id="4" creationId="{B740978D-785A-F92E-DF1B-D2A5043D488D}"/>
          </ac:graphicFrameMkLst>
        </pc:graphicFrameChg>
      </pc:sldChg>
      <pc:sldChg chg="modSp mod">
        <pc:chgData name="Sander Akkermans" userId="f171eb92-028c-40e7-995c-a2e638ebc5ba" providerId="ADAL" clId="{0253982D-68A4-4D20-8F62-847E3F38BB4F}" dt="2025-04-10T10:54:36.539" v="529" actId="20577"/>
        <pc:sldMkLst>
          <pc:docMk/>
          <pc:sldMk cId="3034687789" sldId="1808"/>
        </pc:sldMkLst>
        <pc:spChg chg="mod">
          <ac:chgData name="Sander Akkermans" userId="f171eb92-028c-40e7-995c-a2e638ebc5ba" providerId="ADAL" clId="{0253982D-68A4-4D20-8F62-847E3F38BB4F}" dt="2025-04-10T10:54:36.539" v="529" actId="20577"/>
          <ac:spMkLst>
            <pc:docMk/>
            <pc:sldMk cId="3034687789" sldId="1808"/>
            <ac:spMk id="2" creationId="{D1F72AE4-B9B8-40A7-BD1D-A5A31EB9367C}"/>
          </ac:spMkLst>
        </pc:spChg>
      </pc:sldChg>
      <pc:sldChg chg="modSp mod">
        <pc:chgData name="Sander Akkermans" userId="f171eb92-028c-40e7-995c-a2e638ebc5ba" providerId="ADAL" clId="{0253982D-68A4-4D20-8F62-847E3F38BB4F}" dt="2025-04-10T10:04:30.004" v="514" actId="13926"/>
        <pc:sldMkLst>
          <pc:docMk/>
          <pc:sldMk cId="1847416898" sldId="1810"/>
        </pc:sldMkLst>
        <pc:graphicFrameChg chg="modGraphic">
          <ac:chgData name="Sander Akkermans" userId="f171eb92-028c-40e7-995c-a2e638ebc5ba" providerId="ADAL" clId="{0253982D-68A4-4D20-8F62-847E3F38BB4F}" dt="2025-04-10T10:04:30.004" v="514" actId="13926"/>
          <ac:graphicFrameMkLst>
            <pc:docMk/>
            <pc:sldMk cId="1847416898" sldId="1810"/>
            <ac:graphicFrameMk id="4" creationId="{A3C23580-62B7-D6E7-D5B6-694AADA6E833}"/>
          </ac:graphicFrameMkLst>
        </pc:graphicFrameChg>
      </pc:sldChg>
      <pc:sldChg chg="addSp delSp modSp add mod">
        <pc:chgData name="Sander Akkermans" userId="f171eb92-028c-40e7-995c-a2e638ebc5ba" providerId="ADAL" clId="{0253982D-68A4-4D20-8F62-847E3F38BB4F}" dt="2025-04-10T10:01:55.306" v="458" actId="20577"/>
        <pc:sldMkLst>
          <pc:docMk/>
          <pc:sldMk cId="2182810578" sldId="1812"/>
        </pc:sldMkLst>
        <pc:spChg chg="mod">
          <ac:chgData name="Sander Akkermans" userId="f171eb92-028c-40e7-995c-a2e638ebc5ba" providerId="ADAL" clId="{0253982D-68A4-4D20-8F62-847E3F38BB4F}" dt="2025-04-10T10:01:55.306" v="458" actId="20577"/>
          <ac:spMkLst>
            <pc:docMk/>
            <pc:sldMk cId="2182810578" sldId="1812"/>
            <ac:spMk id="2" creationId="{2A9FE37B-F09E-DF77-1F53-16BA7C5B7EB2}"/>
          </ac:spMkLst>
        </pc:spChg>
        <pc:graphicFrameChg chg="mod modGraphic">
          <ac:chgData name="Sander Akkermans" userId="f171eb92-028c-40e7-995c-a2e638ebc5ba" providerId="ADAL" clId="{0253982D-68A4-4D20-8F62-847E3F38BB4F}" dt="2025-04-10T09:33:52.150" v="399" actId="20577"/>
          <ac:graphicFrameMkLst>
            <pc:docMk/>
            <pc:sldMk cId="2182810578" sldId="1812"/>
            <ac:graphicFrameMk id="4" creationId="{164FAF3B-6F4C-8064-617C-05643DEEBF0A}"/>
          </ac:graphicFrameMkLst>
        </pc:graphicFrameChg>
        <pc:picChg chg="add del">
          <ac:chgData name="Sander Akkermans" userId="f171eb92-028c-40e7-995c-a2e638ebc5ba" providerId="ADAL" clId="{0253982D-68A4-4D20-8F62-847E3F38BB4F}" dt="2025-04-10T09:04:06.636" v="341" actId="478"/>
          <ac:picMkLst>
            <pc:docMk/>
            <pc:sldMk cId="2182810578" sldId="1812"/>
            <ac:picMk id="5" creationId="{AF65960C-07AD-BC06-5038-9FC77A12AE28}"/>
          </ac:picMkLst>
        </pc:picChg>
      </pc:sldChg>
      <pc:sldChg chg="modSp mod">
        <pc:chgData name="Sander Akkermans" userId="f171eb92-028c-40e7-995c-a2e638ebc5ba" providerId="ADAL" clId="{0253982D-68A4-4D20-8F62-847E3F38BB4F}" dt="2025-04-10T10:54:58.045" v="531" actId="13926"/>
        <pc:sldMkLst>
          <pc:docMk/>
          <pc:sldMk cId="3276892459" sldId="1813"/>
        </pc:sldMkLst>
        <pc:graphicFrameChg chg="modGraphic">
          <ac:chgData name="Sander Akkermans" userId="f171eb92-028c-40e7-995c-a2e638ebc5ba" providerId="ADAL" clId="{0253982D-68A4-4D20-8F62-847E3F38BB4F}" dt="2025-04-10T10:54:58.045" v="531" actId="13926"/>
          <ac:graphicFrameMkLst>
            <pc:docMk/>
            <pc:sldMk cId="3276892459" sldId="1813"/>
            <ac:graphicFrameMk id="4" creationId="{728966B4-23B5-C4BB-056E-51448EE98EEA}"/>
          </ac:graphicFrameMkLst>
        </pc:graphicFrameChg>
      </pc:sldChg>
      <pc:sldChg chg="modSp mod">
        <pc:chgData name="Sander Akkermans" userId="f171eb92-028c-40e7-995c-a2e638ebc5ba" providerId="ADAL" clId="{0253982D-68A4-4D20-8F62-847E3F38BB4F}" dt="2025-04-10T11:12:29.969" v="570" actId="20577"/>
        <pc:sldMkLst>
          <pc:docMk/>
          <pc:sldMk cId="2268328631" sldId="1814"/>
        </pc:sldMkLst>
        <pc:spChg chg="mod">
          <ac:chgData name="Sander Akkermans" userId="f171eb92-028c-40e7-995c-a2e638ebc5ba" providerId="ADAL" clId="{0253982D-68A4-4D20-8F62-847E3F38BB4F}" dt="2025-04-10T11:12:29.969" v="570" actId="20577"/>
          <ac:spMkLst>
            <pc:docMk/>
            <pc:sldMk cId="2268328631" sldId="1814"/>
            <ac:spMk id="2" creationId="{FE75A941-E6B6-B325-F2BC-259D908D14F9}"/>
          </ac:spMkLst>
        </pc:spChg>
      </pc:sldChg>
      <pc:sldChg chg="addSp delSp modSp add mod">
        <pc:chgData name="Sander Akkermans" userId="f171eb92-028c-40e7-995c-a2e638ebc5ba" providerId="ADAL" clId="{0253982D-68A4-4D20-8F62-847E3F38BB4F}" dt="2025-04-10T10:02:09.332" v="476" actId="20577"/>
        <pc:sldMkLst>
          <pc:docMk/>
          <pc:sldMk cId="293190626" sldId="1815"/>
        </pc:sldMkLst>
        <pc:spChg chg="mod">
          <ac:chgData name="Sander Akkermans" userId="f171eb92-028c-40e7-995c-a2e638ebc5ba" providerId="ADAL" clId="{0253982D-68A4-4D20-8F62-847E3F38BB4F}" dt="2025-04-10T10:02:09.332" v="476" actId="20577"/>
          <ac:spMkLst>
            <pc:docMk/>
            <pc:sldMk cId="293190626" sldId="1815"/>
            <ac:spMk id="2" creationId="{E251B647-80A4-04B7-7653-81965DF2B7F5}"/>
          </ac:spMkLst>
        </pc:spChg>
        <pc:graphicFrameChg chg="add mod modGraphic">
          <ac:chgData name="Sander Akkermans" userId="f171eb92-028c-40e7-995c-a2e638ebc5ba" providerId="ADAL" clId="{0253982D-68A4-4D20-8F62-847E3F38BB4F}" dt="2025-04-10T09:53:57.165" v="420" actId="6549"/>
          <ac:graphicFrameMkLst>
            <pc:docMk/>
            <pc:sldMk cId="293190626" sldId="1815"/>
            <ac:graphicFrameMk id="3" creationId="{9F4458DF-FAB5-CE44-94B4-4A2E546DE308}"/>
          </ac:graphicFrameMkLst>
        </pc:graphicFrameChg>
        <pc:graphicFrameChg chg="del">
          <ac:chgData name="Sander Akkermans" userId="f171eb92-028c-40e7-995c-a2e638ebc5ba" providerId="ADAL" clId="{0253982D-68A4-4D20-8F62-847E3F38BB4F}" dt="2025-04-09T12:23:57.705" v="184" actId="478"/>
          <ac:graphicFrameMkLst>
            <pc:docMk/>
            <pc:sldMk cId="293190626" sldId="1815"/>
            <ac:graphicFrameMk id="4" creationId="{D5487AC6-70B7-3CEC-6A1A-8825B7840B5F}"/>
          </ac:graphicFrameMkLst>
        </pc:graphicFrameChg>
      </pc:sldChg>
      <pc:sldChg chg="addSp modSp add mod">
        <pc:chgData name="Sander Akkermans" userId="f171eb92-028c-40e7-995c-a2e638ebc5ba" providerId="ADAL" clId="{0253982D-68A4-4D20-8F62-847E3F38BB4F}" dt="2025-04-10T10:02:12.699" v="485" actId="20577"/>
        <pc:sldMkLst>
          <pc:docMk/>
          <pc:sldMk cId="704013126" sldId="1816"/>
        </pc:sldMkLst>
        <pc:spChg chg="mod">
          <ac:chgData name="Sander Akkermans" userId="f171eb92-028c-40e7-995c-a2e638ebc5ba" providerId="ADAL" clId="{0253982D-68A4-4D20-8F62-847E3F38BB4F}" dt="2025-04-10T10:02:12.699" v="485" actId="20577"/>
          <ac:spMkLst>
            <pc:docMk/>
            <pc:sldMk cId="704013126" sldId="1816"/>
            <ac:spMk id="2" creationId="{FC93A117-0F89-B8CE-D0D7-03D04F250CBD}"/>
          </ac:spMkLst>
        </pc:spChg>
        <pc:graphicFrameChg chg="add mod modGraphic">
          <ac:chgData name="Sander Akkermans" userId="f171eb92-028c-40e7-995c-a2e638ebc5ba" providerId="ADAL" clId="{0253982D-68A4-4D20-8F62-847E3F38BB4F}" dt="2025-04-10T09:54:14.836" v="440" actId="20577"/>
          <ac:graphicFrameMkLst>
            <pc:docMk/>
            <pc:sldMk cId="704013126" sldId="1816"/>
            <ac:graphicFrameMk id="3" creationId="{51372B82-F3E7-F3BD-2B45-C4E11B2ABD16}"/>
          </ac:graphicFrameMkLst>
        </pc:graphicFrameChg>
      </pc:sldChg>
      <pc:sldChg chg="modSp add del mod">
        <pc:chgData name="Sander Akkermans" userId="f171eb92-028c-40e7-995c-a2e638ebc5ba" providerId="ADAL" clId="{0253982D-68A4-4D20-8F62-847E3F38BB4F}" dt="2025-04-10T07:22:18.321" v="330" actId="47"/>
        <pc:sldMkLst>
          <pc:docMk/>
          <pc:sldMk cId="2900904649" sldId="1817"/>
        </pc:sldMkLst>
        <pc:graphicFrameChg chg="mod modGraphic">
          <ac:chgData name="Sander Akkermans" userId="f171eb92-028c-40e7-995c-a2e638ebc5ba" providerId="ADAL" clId="{0253982D-68A4-4D20-8F62-847E3F38BB4F}" dt="2025-04-09T12:33:50.136" v="269" actId="20577"/>
          <ac:graphicFrameMkLst>
            <pc:docMk/>
            <pc:sldMk cId="2900904649" sldId="1817"/>
            <ac:graphicFrameMk id="3" creationId="{A5E0427C-76B1-33B2-E984-C0777A6614C1}"/>
          </ac:graphicFrameMkLst>
        </pc:graphicFrameChg>
      </pc:sldChg>
      <pc:sldChg chg="modSp mod">
        <pc:chgData name="Sander Akkermans" userId="f171eb92-028c-40e7-995c-a2e638ebc5ba" providerId="ADAL" clId="{0253982D-68A4-4D20-8F62-847E3F38BB4F}" dt="2025-04-10T10:04:37.897" v="517" actId="13926"/>
        <pc:sldMkLst>
          <pc:docMk/>
          <pc:sldMk cId="3743833574" sldId="1823"/>
        </pc:sldMkLst>
        <pc:graphicFrameChg chg="modGraphic">
          <ac:chgData name="Sander Akkermans" userId="f171eb92-028c-40e7-995c-a2e638ebc5ba" providerId="ADAL" clId="{0253982D-68A4-4D20-8F62-847E3F38BB4F}" dt="2025-04-10T10:04:37.897" v="517" actId="13926"/>
          <ac:graphicFrameMkLst>
            <pc:docMk/>
            <pc:sldMk cId="3743833574" sldId="1823"/>
            <ac:graphicFrameMk id="4" creationId="{D5C54D20-8988-640D-D801-9DFA33CD4113}"/>
          </ac:graphicFrameMkLst>
        </pc:graphicFrameChg>
      </pc:sldChg>
      <pc:sldChg chg="modSp mod">
        <pc:chgData name="Sander Akkermans" userId="f171eb92-028c-40e7-995c-a2e638ebc5ba" providerId="ADAL" clId="{0253982D-68A4-4D20-8F62-847E3F38BB4F}" dt="2025-04-10T10:04:45.559" v="520" actId="13926"/>
        <pc:sldMkLst>
          <pc:docMk/>
          <pc:sldMk cId="1937306944" sldId="1825"/>
        </pc:sldMkLst>
        <pc:graphicFrameChg chg="modGraphic">
          <ac:chgData name="Sander Akkermans" userId="f171eb92-028c-40e7-995c-a2e638ebc5ba" providerId="ADAL" clId="{0253982D-68A4-4D20-8F62-847E3F38BB4F}" dt="2025-04-10T10:04:45.559" v="520" actId="13926"/>
          <ac:graphicFrameMkLst>
            <pc:docMk/>
            <pc:sldMk cId="1937306944" sldId="1825"/>
            <ac:graphicFrameMk id="4" creationId="{66A87A6C-38A9-A15C-5E99-17975AA1BE4A}"/>
          </ac:graphicFrameMkLst>
        </pc:graphicFrameChg>
      </pc:sldChg>
      <pc:sldChg chg="ord">
        <pc:chgData name="Sander Akkermans" userId="f171eb92-028c-40e7-995c-a2e638ebc5ba" providerId="ADAL" clId="{0253982D-68A4-4D20-8F62-847E3F38BB4F}" dt="2025-04-10T08:35:56.112" v="334"/>
        <pc:sldMkLst>
          <pc:docMk/>
          <pc:sldMk cId="1836716314" sldId="1828"/>
        </pc:sldMkLst>
      </pc:sldChg>
      <pc:sldChg chg="delSp modSp add mod">
        <pc:chgData name="Sander Akkermans" userId="f171eb92-028c-40e7-995c-a2e638ebc5ba" providerId="ADAL" clId="{0253982D-68A4-4D20-8F62-847E3F38BB4F}" dt="2025-04-10T10:01:50.684" v="449" actId="20577"/>
        <pc:sldMkLst>
          <pc:docMk/>
          <pc:sldMk cId="3512257140" sldId="1831"/>
        </pc:sldMkLst>
        <pc:spChg chg="mod">
          <ac:chgData name="Sander Akkermans" userId="f171eb92-028c-40e7-995c-a2e638ebc5ba" providerId="ADAL" clId="{0253982D-68A4-4D20-8F62-847E3F38BB4F}" dt="2025-04-10T10:01:50.684" v="449" actId="20577"/>
          <ac:spMkLst>
            <pc:docMk/>
            <pc:sldMk cId="3512257140" sldId="1831"/>
            <ac:spMk id="2" creationId="{EC9A7CF8-F061-6580-7829-EB94A95DD74A}"/>
          </ac:spMkLst>
        </pc:spChg>
        <pc:graphicFrameChg chg="del">
          <ac:chgData name="Sander Akkermans" userId="f171eb92-028c-40e7-995c-a2e638ebc5ba" providerId="ADAL" clId="{0253982D-68A4-4D20-8F62-847E3F38BB4F}" dt="2025-04-10T09:04:11.183" v="342" actId="478"/>
          <ac:graphicFrameMkLst>
            <pc:docMk/>
            <pc:sldMk cId="3512257140" sldId="1831"/>
            <ac:graphicFrameMk id="4" creationId="{14BD3DB8-5FB8-9D8E-4CEA-FD74CDCD875F}"/>
          </ac:graphicFrameMkLst>
        </pc:graphicFrameChg>
        <pc:picChg chg="mod">
          <ac:chgData name="Sander Akkermans" userId="f171eb92-028c-40e7-995c-a2e638ebc5ba" providerId="ADAL" clId="{0253982D-68A4-4D20-8F62-847E3F38BB4F}" dt="2025-04-10T09:04:16.197" v="343" actId="1076"/>
          <ac:picMkLst>
            <pc:docMk/>
            <pc:sldMk cId="3512257140" sldId="1831"/>
            <ac:picMk id="5" creationId="{7444DB5C-BB08-9E63-A524-F86ADF7709C2}"/>
          </ac:picMkLst>
        </pc:picChg>
      </pc:sldChg>
    </pc:docChg>
  </pc:docChgLst>
  <pc:docChgLst>
    <pc:chgData name="Ridhima Sud" userId="S::ridhima.sud_gmail.com#ext#@unfccc365.onmicrosoft.com::aeb2dd34-23ee-42be-b953-e251fbbbf8e3" providerId="AD" clId="Web-{A608CAE7-09DA-2044-5278-2D54338D781B}"/>
    <pc:docChg chg="addSld modSld">
      <pc:chgData name="Ridhima Sud" userId="S::ridhima.sud_gmail.com#ext#@unfccc365.onmicrosoft.com::aeb2dd34-23ee-42be-b953-e251fbbbf8e3" providerId="AD" clId="Web-{A608CAE7-09DA-2044-5278-2D54338D781B}" dt="2025-04-09T09:25:46.167" v="278"/>
      <pc:docMkLst>
        <pc:docMk/>
      </pc:docMkLst>
      <pc:sldChg chg="modSp">
        <pc:chgData name="Ridhima Sud" userId="S::ridhima.sud_gmail.com#ext#@unfccc365.onmicrosoft.com::aeb2dd34-23ee-42be-b953-e251fbbbf8e3" providerId="AD" clId="Web-{A608CAE7-09DA-2044-5278-2D54338D781B}" dt="2025-04-09T09:14:43.895" v="89"/>
        <pc:sldMkLst>
          <pc:docMk/>
          <pc:sldMk cId="876223047" sldId="1793"/>
        </pc:sldMkLst>
        <pc:graphicFrameChg chg="mod modGraphic">
          <ac:chgData name="Ridhima Sud" userId="S::ridhima.sud_gmail.com#ext#@unfccc365.onmicrosoft.com::aeb2dd34-23ee-42be-b953-e251fbbbf8e3" providerId="AD" clId="Web-{A608CAE7-09DA-2044-5278-2D54338D781B}" dt="2025-04-09T09:14:43.895" v="89"/>
          <ac:graphicFrameMkLst>
            <pc:docMk/>
            <pc:sldMk cId="876223047" sldId="1793"/>
            <ac:graphicFrameMk id="4" creationId="{B740978D-785A-F92E-DF1B-D2A5043D488D}"/>
          </ac:graphicFrameMkLst>
        </pc:graphicFrameChg>
      </pc:sldChg>
      <pc:sldChg chg="modSp">
        <pc:chgData name="Ridhima Sud" userId="S::ridhima.sud_gmail.com#ext#@unfccc365.onmicrosoft.com::aeb2dd34-23ee-42be-b953-e251fbbbf8e3" providerId="AD" clId="Web-{A608CAE7-09DA-2044-5278-2D54338D781B}" dt="2025-04-09T09:13:13.345" v="52"/>
        <pc:sldMkLst>
          <pc:docMk/>
          <pc:sldMk cId="3389793493" sldId="1806"/>
        </pc:sldMkLst>
        <pc:graphicFrameChg chg="mod modGraphic">
          <ac:chgData name="Ridhima Sud" userId="S::ridhima.sud_gmail.com#ext#@unfccc365.onmicrosoft.com::aeb2dd34-23ee-42be-b953-e251fbbbf8e3" providerId="AD" clId="Web-{A608CAE7-09DA-2044-5278-2D54338D781B}" dt="2025-04-09T09:13:13.345" v="52"/>
          <ac:graphicFrameMkLst>
            <pc:docMk/>
            <pc:sldMk cId="3389793493" sldId="1806"/>
            <ac:graphicFrameMk id="4" creationId="{B740978D-785A-F92E-DF1B-D2A5043D488D}"/>
          </ac:graphicFrameMkLst>
        </pc:graphicFrameChg>
      </pc:sldChg>
      <pc:sldChg chg="modSp">
        <pc:chgData name="Ridhima Sud" userId="S::ridhima.sud_gmail.com#ext#@unfccc365.onmicrosoft.com::aeb2dd34-23ee-42be-b953-e251fbbbf8e3" providerId="AD" clId="Web-{A608CAE7-09DA-2044-5278-2D54338D781B}" dt="2025-04-09T09:24:02.272" v="263"/>
        <pc:sldMkLst>
          <pc:docMk/>
          <pc:sldMk cId="4160830075" sldId="1807"/>
        </pc:sldMkLst>
        <pc:graphicFrameChg chg="mod modGraphic">
          <ac:chgData name="Ridhima Sud" userId="S::ridhima.sud_gmail.com#ext#@unfccc365.onmicrosoft.com::aeb2dd34-23ee-42be-b953-e251fbbbf8e3" providerId="AD" clId="Web-{A608CAE7-09DA-2044-5278-2D54338D781B}" dt="2025-04-09T09:24:02.272" v="263"/>
          <ac:graphicFrameMkLst>
            <pc:docMk/>
            <pc:sldMk cId="4160830075" sldId="1807"/>
            <ac:graphicFrameMk id="4" creationId="{B740978D-785A-F92E-DF1B-D2A5043D488D}"/>
          </ac:graphicFrameMkLst>
        </pc:graphicFrameChg>
      </pc:sldChg>
      <pc:sldChg chg="addSp modSp new">
        <pc:chgData name="Ridhima Sud" userId="S::ridhima.sud_gmail.com#ext#@unfccc365.onmicrosoft.com::aeb2dd34-23ee-42be-b953-e251fbbbf8e3" providerId="AD" clId="Web-{A608CAE7-09DA-2044-5278-2D54338D781B}" dt="2025-04-09T09:25:46.167" v="278"/>
        <pc:sldMkLst>
          <pc:docMk/>
          <pc:sldMk cId="1847416898" sldId="1810"/>
        </pc:sldMkLst>
        <pc:spChg chg="mod">
          <ac:chgData name="Ridhima Sud" userId="S::ridhima.sud_gmail.com#ext#@unfccc365.onmicrosoft.com::aeb2dd34-23ee-42be-b953-e251fbbbf8e3" providerId="AD" clId="Web-{A608CAE7-09DA-2044-5278-2D54338D781B}" dt="2025-04-09T09:24:41.321" v="266" actId="20577"/>
          <ac:spMkLst>
            <pc:docMk/>
            <pc:sldMk cId="1847416898" sldId="1810"/>
            <ac:spMk id="2" creationId="{1CCC0270-E668-15B2-90BF-B9CDBFC42319}"/>
          </ac:spMkLst>
        </pc:spChg>
        <pc:graphicFrameChg chg="add mod modGraphic">
          <ac:chgData name="Ridhima Sud" userId="S::ridhima.sud_gmail.com#ext#@unfccc365.onmicrosoft.com::aeb2dd34-23ee-42be-b953-e251fbbbf8e3" providerId="AD" clId="Web-{A608CAE7-09DA-2044-5278-2D54338D781B}" dt="2025-04-09T09:25:46.167" v="278"/>
          <ac:graphicFrameMkLst>
            <pc:docMk/>
            <pc:sldMk cId="1847416898" sldId="1810"/>
            <ac:graphicFrameMk id="4" creationId="{A3C23580-62B7-D6E7-D5B6-694AADA6E833}"/>
          </ac:graphicFrameMkLst>
        </pc:graphicFrameChg>
      </pc:sldChg>
    </pc:docChg>
  </pc:docChgLst>
  <pc:docChgLst>
    <pc:chgData name="Ridhima Sud" userId="S::ridhima.sud_gmail.com#ext#@unfccc365.onmicrosoft.com::aeb2dd34-23ee-42be-b953-e251fbbbf8e3" providerId="AD" clId="Web-{CC7719EE-636C-8D19-FDC1-46F87DEF1B1E}"/>
    <pc:docChg chg="addSld delSld modSld">
      <pc:chgData name="Ridhima Sud" userId="S::ridhima.sud_gmail.com#ext#@unfccc365.onmicrosoft.com::aeb2dd34-23ee-42be-b953-e251fbbbf8e3" providerId="AD" clId="Web-{CC7719EE-636C-8D19-FDC1-46F87DEF1B1E}" dt="2025-04-10T08:20:15.044" v="525"/>
      <pc:docMkLst>
        <pc:docMk/>
      </pc:docMkLst>
      <pc:sldChg chg="modSp">
        <pc:chgData name="Ridhima Sud" userId="S::ridhima.sud_gmail.com#ext#@unfccc365.onmicrosoft.com::aeb2dd34-23ee-42be-b953-e251fbbbf8e3" providerId="AD" clId="Web-{CC7719EE-636C-8D19-FDC1-46F87DEF1B1E}" dt="2025-04-10T07:49:29.828" v="74"/>
        <pc:sldMkLst>
          <pc:docMk/>
          <pc:sldMk cId="4160830075" sldId="1807"/>
        </pc:sldMkLst>
        <pc:graphicFrameChg chg="mod modGraphic">
          <ac:chgData name="Ridhima Sud" userId="S::ridhima.sud_gmail.com#ext#@unfccc365.onmicrosoft.com::aeb2dd34-23ee-42be-b953-e251fbbbf8e3" providerId="AD" clId="Web-{CC7719EE-636C-8D19-FDC1-46F87DEF1B1E}" dt="2025-04-10T07:49:29.828" v="74"/>
          <ac:graphicFrameMkLst>
            <pc:docMk/>
            <pc:sldMk cId="4160830075" sldId="1807"/>
            <ac:graphicFrameMk id="4" creationId="{B740978D-785A-F92E-DF1B-D2A5043D488D}"/>
          </ac:graphicFrameMkLst>
        </pc:graphicFrameChg>
      </pc:sldChg>
      <pc:sldChg chg="modSp">
        <pc:chgData name="Ridhima Sud" userId="S::ridhima.sud_gmail.com#ext#@unfccc365.onmicrosoft.com::aeb2dd34-23ee-42be-b953-e251fbbbf8e3" providerId="AD" clId="Web-{CC7719EE-636C-8D19-FDC1-46F87DEF1B1E}" dt="2025-04-10T08:17:46.649" v="497"/>
        <pc:sldMkLst>
          <pc:docMk/>
          <pc:sldMk cId="1847416898" sldId="1810"/>
        </pc:sldMkLst>
        <pc:graphicFrameChg chg="mod modGraphic">
          <ac:chgData name="Ridhima Sud" userId="S::ridhima.sud_gmail.com#ext#@unfccc365.onmicrosoft.com::aeb2dd34-23ee-42be-b953-e251fbbbf8e3" providerId="AD" clId="Web-{CC7719EE-636C-8D19-FDC1-46F87DEF1B1E}" dt="2025-04-10T08:17:46.649" v="497"/>
          <ac:graphicFrameMkLst>
            <pc:docMk/>
            <pc:sldMk cId="1847416898" sldId="1810"/>
            <ac:graphicFrameMk id="4" creationId="{A3C23580-62B7-D6E7-D5B6-694AADA6E833}"/>
          </ac:graphicFrameMkLst>
        </pc:graphicFrameChg>
      </pc:sldChg>
      <pc:sldChg chg="addSp delSp modSp add replId">
        <pc:chgData name="Ridhima Sud" userId="S::ridhima.sud_gmail.com#ext#@unfccc365.onmicrosoft.com::aeb2dd34-23ee-42be-b953-e251fbbbf8e3" providerId="AD" clId="Web-{CC7719EE-636C-8D19-FDC1-46F87DEF1B1E}" dt="2025-04-10T08:19:54.466" v="521"/>
        <pc:sldMkLst>
          <pc:docMk/>
          <pc:sldMk cId="3743833574" sldId="1823"/>
        </pc:sldMkLst>
        <pc:spChg chg="add del mod">
          <ac:chgData name="Ridhima Sud" userId="S::ridhima.sud_gmail.com#ext#@unfccc365.onmicrosoft.com::aeb2dd34-23ee-42be-b953-e251fbbbf8e3" providerId="AD" clId="Web-{CC7719EE-636C-8D19-FDC1-46F87DEF1B1E}" dt="2025-04-10T07:59:27.957" v="232"/>
          <ac:spMkLst>
            <pc:docMk/>
            <pc:sldMk cId="3743833574" sldId="1823"/>
            <ac:spMk id="3" creationId="{9D824365-5F75-E028-B532-BCBD68356D1F}"/>
          </ac:spMkLst>
        </pc:spChg>
        <pc:graphicFrameChg chg="mod modGraphic">
          <ac:chgData name="Ridhima Sud" userId="S::ridhima.sud_gmail.com#ext#@unfccc365.onmicrosoft.com::aeb2dd34-23ee-42be-b953-e251fbbbf8e3" providerId="AD" clId="Web-{CC7719EE-636C-8D19-FDC1-46F87DEF1B1E}" dt="2025-04-10T08:19:54.466" v="521"/>
          <ac:graphicFrameMkLst>
            <pc:docMk/>
            <pc:sldMk cId="3743833574" sldId="1823"/>
            <ac:graphicFrameMk id="4" creationId="{D5C54D20-8988-640D-D801-9DFA33CD4113}"/>
          </ac:graphicFrameMkLst>
        </pc:graphicFrameChg>
      </pc:sldChg>
      <pc:sldChg chg="modSp add del replId">
        <pc:chgData name="Ridhima Sud" userId="S::ridhima.sud_gmail.com#ext#@unfccc365.onmicrosoft.com::aeb2dd34-23ee-42be-b953-e251fbbbf8e3" providerId="AD" clId="Web-{CC7719EE-636C-8D19-FDC1-46F87DEF1B1E}" dt="2025-04-10T08:03:47.059" v="288"/>
        <pc:sldMkLst>
          <pc:docMk/>
          <pc:sldMk cId="194816166" sldId="1824"/>
        </pc:sldMkLst>
        <pc:graphicFrameChg chg="mod modGraphic">
          <ac:chgData name="Ridhima Sud" userId="S::ridhima.sud_gmail.com#ext#@unfccc365.onmicrosoft.com::aeb2dd34-23ee-42be-b953-e251fbbbf8e3" providerId="AD" clId="Web-{CC7719EE-636C-8D19-FDC1-46F87DEF1B1E}" dt="2025-04-10T08:02:48.542" v="270"/>
          <ac:graphicFrameMkLst>
            <pc:docMk/>
            <pc:sldMk cId="194816166" sldId="1824"/>
            <ac:graphicFrameMk id="4" creationId="{4529CCAF-AF27-44FB-1A29-71C7A6A436E9}"/>
          </ac:graphicFrameMkLst>
        </pc:graphicFrameChg>
      </pc:sldChg>
      <pc:sldChg chg="modSp add replId">
        <pc:chgData name="Ridhima Sud" userId="S::ridhima.sud_gmail.com#ext#@unfccc365.onmicrosoft.com::aeb2dd34-23ee-42be-b953-e251fbbbf8e3" providerId="AD" clId="Web-{CC7719EE-636C-8D19-FDC1-46F87DEF1B1E}" dt="2025-04-10T08:20:15.044" v="525"/>
        <pc:sldMkLst>
          <pc:docMk/>
          <pc:sldMk cId="1937306944" sldId="1825"/>
        </pc:sldMkLst>
        <pc:graphicFrameChg chg="mod modGraphic">
          <ac:chgData name="Ridhima Sud" userId="S::ridhima.sud_gmail.com#ext#@unfccc365.onmicrosoft.com::aeb2dd34-23ee-42be-b953-e251fbbbf8e3" providerId="AD" clId="Web-{CC7719EE-636C-8D19-FDC1-46F87DEF1B1E}" dt="2025-04-10T08:20:15.044" v="525"/>
          <ac:graphicFrameMkLst>
            <pc:docMk/>
            <pc:sldMk cId="1937306944" sldId="1825"/>
            <ac:graphicFrameMk id="4" creationId="{66A87A6C-38A9-A15C-5E99-17975AA1BE4A}"/>
          </ac:graphicFrameMkLst>
        </pc:graphicFrameChg>
      </pc:sldChg>
    </pc:docChg>
  </pc:docChgLst>
  <pc:docChgLst>
    <pc:chgData name="Kadi Meltz" userId="S::kadi.meltz_klab.ee#ext#@unfccc365.onmicrosoft.com::a1fd064c-4dd4-450f-b17e-11b7ded3012c" providerId="AD" clId="Web-{7FA51B70-F380-7489-20D2-D0761A1054F6}"/>
    <pc:docChg chg="modSld">
      <pc:chgData name="Kadi Meltz" userId="S::kadi.meltz_klab.ee#ext#@unfccc365.onmicrosoft.com::a1fd064c-4dd4-450f-b17e-11b7ded3012c" providerId="AD" clId="Web-{7FA51B70-F380-7489-20D2-D0761A1054F6}" dt="2025-04-10T10:51:41.236" v="14" actId="20577"/>
      <pc:docMkLst>
        <pc:docMk/>
      </pc:docMkLst>
      <pc:sldChg chg="modSp">
        <pc:chgData name="Kadi Meltz" userId="S::kadi.meltz_klab.ee#ext#@unfccc365.onmicrosoft.com::a1fd064c-4dd4-450f-b17e-11b7ded3012c" providerId="AD" clId="Web-{7FA51B70-F380-7489-20D2-D0761A1054F6}" dt="2025-04-10T10:51:26.126" v="4" actId="20577"/>
        <pc:sldMkLst>
          <pc:docMk/>
          <pc:sldMk cId="3341681948" sldId="1805"/>
        </pc:sldMkLst>
        <pc:spChg chg="mod">
          <ac:chgData name="Kadi Meltz" userId="S::kadi.meltz_klab.ee#ext#@unfccc365.onmicrosoft.com::a1fd064c-4dd4-450f-b17e-11b7ded3012c" providerId="AD" clId="Web-{7FA51B70-F380-7489-20D2-D0761A1054F6}" dt="2025-04-10T10:51:26.126" v="4" actId="20577"/>
          <ac:spMkLst>
            <pc:docMk/>
            <pc:sldMk cId="3341681948" sldId="1805"/>
            <ac:spMk id="2" creationId="{D1F72AE4-B9B8-40A7-BD1D-A5A31EB9367C}"/>
          </ac:spMkLst>
        </pc:spChg>
      </pc:sldChg>
      <pc:sldChg chg="modSp">
        <pc:chgData name="Kadi Meltz" userId="S::kadi.meltz_klab.ee#ext#@unfccc365.onmicrosoft.com::a1fd064c-4dd4-450f-b17e-11b7ded3012c" providerId="AD" clId="Web-{7FA51B70-F380-7489-20D2-D0761A1054F6}" dt="2025-04-10T10:51:30.876" v="8" actId="20577"/>
        <pc:sldMkLst>
          <pc:docMk/>
          <pc:sldMk cId="989116189" sldId="1818"/>
        </pc:sldMkLst>
        <pc:spChg chg="mod">
          <ac:chgData name="Kadi Meltz" userId="S::kadi.meltz_klab.ee#ext#@unfccc365.onmicrosoft.com::a1fd064c-4dd4-450f-b17e-11b7ded3012c" providerId="AD" clId="Web-{7FA51B70-F380-7489-20D2-D0761A1054F6}" dt="2025-04-10T10:51:30.876" v="8" actId="20577"/>
          <ac:spMkLst>
            <pc:docMk/>
            <pc:sldMk cId="989116189" sldId="1818"/>
            <ac:spMk id="2" creationId="{47483941-B6C7-89C9-85EB-D493F696DD29}"/>
          </ac:spMkLst>
        </pc:spChg>
      </pc:sldChg>
      <pc:sldChg chg="modSp">
        <pc:chgData name="Kadi Meltz" userId="S::kadi.meltz_klab.ee#ext#@unfccc365.onmicrosoft.com::a1fd064c-4dd4-450f-b17e-11b7ded3012c" providerId="AD" clId="Web-{7FA51B70-F380-7489-20D2-D0761A1054F6}" dt="2025-04-10T10:51:41.236" v="14" actId="20577"/>
        <pc:sldMkLst>
          <pc:docMk/>
          <pc:sldMk cId="3825670349" sldId="1819"/>
        </pc:sldMkLst>
        <pc:spChg chg="mod">
          <ac:chgData name="Kadi Meltz" userId="S::kadi.meltz_klab.ee#ext#@unfccc365.onmicrosoft.com::a1fd064c-4dd4-450f-b17e-11b7ded3012c" providerId="AD" clId="Web-{7FA51B70-F380-7489-20D2-D0761A1054F6}" dt="2025-04-10T10:51:41.236" v="14" actId="20577"/>
          <ac:spMkLst>
            <pc:docMk/>
            <pc:sldMk cId="3825670349" sldId="1819"/>
            <ac:spMk id="2" creationId="{0A2DDD68-1F7A-697A-BCE7-0BEEB2239592}"/>
          </ac:spMkLst>
        </pc:spChg>
      </pc:sldChg>
    </pc:docChg>
  </pc:docChgLst>
  <pc:docChgLst>
    <pc:chgData name="Youngsook Lyu" userId="S::lyu@ext.unfccc.net::23d68e7b-ccd4-46be-bb1d-150f4d1b2d1f" providerId="AD" clId="Web-{F7F81EA9-4193-E6E7-034F-427C610BB95F}"/>
    <pc:docChg chg="modSld">
      <pc:chgData name="Youngsook Lyu" userId="S::lyu@ext.unfccc.net::23d68e7b-ccd4-46be-bb1d-150f4d1b2d1f" providerId="AD" clId="Web-{F7F81EA9-4193-E6E7-034F-427C610BB95F}" dt="2025-04-09T15:27:53.950" v="0" actId="1076"/>
      <pc:docMkLst>
        <pc:docMk/>
      </pc:docMkLst>
      <pc:sldChg chg="modSp">
        <pc:chgData name="Youngsook Lyu" userId="S::lyu@ext.unfccc.net::23d68e7b-ccd4-46be-bb1d-150f4d1b2d1f" providerId="AD" clId="Web-{F7F81EA9-4193-E6E7-034F-427C610BB95F}" dt="2025-04-09T15:27:53.950" v="0" actId="1076"/>
        <pc:sldMkLst>
          <pc:docMk/>
          <pc:sldMk cId="3141185197" sldId="1802"/>
        </pc:sldMkLst>
        <pc:graphicFrameChg chg="mod">
          <ac:chgData name="Youngsook Lyu" userId="S::lyu@ext.unfccc.net::23d68e7b-ccd4-46be-bb1d-150f4d1b2d1f" providerId="AD" clId="Web-{F7F81EA9-4193-E6E7-034F-427C610BB95F}" dt="2025-04-09T15:27:53.950" v="0" actId="1076"/>
          <ac:graphicFrameMkLst>
            <pc:docMk/>
            <pc:sldMk cId="3141185197" sldId="1802"/>
            <ac:graphicFrameMk id="4" creationId="{9E3AB7B2-C67A-E873-BE6C-367CE94098D6}"/>
          </ac:graphicFrameMkLst>
        </pc:graphicFrameChg>
      </pc:sldChg>
    </pc:docChg>
  </pc:docChgLst>
  <pc:docChgLst>
    <pc:chgData name="Kadi Meltz" userId="S::kadi.meltz_klab.ee#ext#@unfccc365.onmicrosoft.com::a1fd064c-4dd4-450f-b17e-11b7ded3012c" providerId="AD" clId="Web-{4EE624FF-C2B5-7D40-175F-3F2F6BDEB098}"/>
    <pc:docChg chg="addSld modSld sldOrd">
      <pc:chgData name="Kadi Meltz" userId="S::kadi.meltz_klab.ee#ext#@unfccc365.onmicrosoft.com::a1fd064c-4dd4-450f-b17e-11b7ded3012c" providerId="AD" clId="Web-{4EE624FF-C2B5-7D40-175F-3F2F6BDEB098}" dt="2025-04-10T09:39:28.890" v="184" actId="14100"/>
      <pc:docMkLst>
        <pc:docMk/>
      </pc:docMkLst>
      <pc:sldChg chg="addSp delSp modSp">
        <pc:chgData name="Kadi Meltz" userId="S::kadi.meltz_klab.ee#ext#@unfccc365.onmicrosoft.com::a1fd064c-4dd4-450f-b17e-11b7ded3012c" providerId="AD" clId="Web-{4EE624FF-C2B5-7D40-175F-3F2F6BDEB098}" dt="2025-04-10T09:39:28.890" v="184" actId="14100"/>
        <pc:sldMkLst>
          <pc:docMk/>
          <pc:sldMk cId="989116189" sldId="1818"/>
        </pc:sldMkLst>
        <pc:graphicFrameChg chg="mod modGraphic">
          <ac:chgData name="Kadi Meltz" userId="S::kadi.meltz_klab.ee#ext#@unfccc365.onmicrosoft.com::a1fd064c-4dd4-450f-b17e-11b7ded3012c" providerId="AD" clId="Web-{4EE624FF-C2B5-7D40-175F-3F2F6BDEB098}" dt="2025-04-10T09:39:26.156" v="183"/>
          <ac:graphicFrameMkLst>
            <pc:docMk/>
            <pc:sldMk cId="989116189" sldId="1818"/>
            <ac:graphicFrameMk id="4" creationId="{286EDF07-16D1-BEDB-3123-30D68363F019}"/>
          </ac:graphicFrameMkLst>
        </pc:graphicFrameChg>
        <pc:picChg chg="add del mod">
          <ac:chgData name="Kadi Meltz" userId="S::kadi.meltz_klab.ee#ext#@unfccc365.onmicrosoft.com::a1fd064c-4dd4-450f-b17e-11b7ded3012c" providerId="AD" clId="Web-{4EE624FF-C2B5-7D40-175F-3F2F6BDEB098}" dt="2025-04-10T08:49:08.899" v="58"/>
          <ac:picMkLst>
            <pc:docMk/>
            <pc:sldMk cId="989116189" sldId="1818"/>
            <ac:picMk id="3" creationId="{3833E935-62CD-1A99-DCC7-4D32AC6C868C}"/>
          </ac:picMkLst>
        </pc:picChg>
        <pc:picChg chg="add del mod modCrop">
          <ac:chgData name="Kadi Meltz" userId="S::kadi.meltz_klab.ee#ext#@unfccc365.onmicrosoft.com::a1fd064c-4dd4-450f-b17e-11b7ded3012c" providerId="AD" clId="Web-{4EE624FF-C2B5-7D40-175F-3F2F6BDEB098}" dt="2025-04-10T09:37:54.528" v="163"/>
          <ac:picMkLst>
            <pc:docMk/>
            <pc:sldMk cId="989116189" sldId="1818"/>
            <ac:picMk id="3" creationId="{D56607D3-9C09-AA75-98F3-D03AF9C595DD}"/>
          </ac:picMkLst>
        </pc:picChg>
        <pc:picChg chg="add del mod">
          <ac:chgData name="Kadi Meltz" userId="S::kadi.meltz_klab.ee#ext#@unfccc365.onmicrosoft.com::a1fd064c-4dd4-450f-b17e-11b7ded3012c" providerId="AD" clId="Web-{4EE624FF-C2B5-7D40-175F-3F2F6BDEB098}" dt="2025-04-10T09:01:30.842" v="81"/>
          <ac:picMkLst>
            <pc:docMk/>
            <pc:sldMk cId="989116189" sldId="1818"/>
            <ac:picMk id="5" creationId="{D87CA9FF-BEA6-C145-A941-EAFE9EB24063}"/>
          </ac:picMkLst>
        </pc:picChg>
        <pc:picChg chg="add del mod">
          <ac:chgData name="Kadi Meltz" userId="S::kadi.meltz_klab.ee#ext#@unfccc365.onmicrosoft.com::a1fd064c-4dd4-450f-b17e-11b7ded3012c" providerId="AD" clId="Web-{4EE624FF-C2B5-7D40-175F-3F2F6BDEB098}" dt="2025-04-10T09:00:40.403" v="77"/>
          <ac:picMkLst>
            <pc:docMk/>
            <pc:sldMk cId="989116189" sldId="1818"/>
            <ac:picMk id="6" creationId="{716F9FE5-389D-D3EF-3030-9770B59D33AB}"/>
          </ac:picMkLst>
        </pc:picChg>
        <pc:picChg chg="add del mod">
          <ac:chgData name="Kadi Meltz" userId="S::kadi.meltz_klab.ee#ext#@unfccc365.onmicrosoft.com::a1fd064c-4dd4-450f-b17e-11b7ded3012c" providerId="AD" clId="Web-{4EE624FF-C2B5-7D40-175F-3F2F6BDEB098}" dt="2025-04-10T09:34:19.598" v="131"/>
          <ac:picMkLst>
            <pc:docMk/>
            <pc:sldMk cId="989116189" sldId="1818"/>
            <ac:picMk id="6" creationId="{CC185E67-2992-B5F1-0841-4AB70D6EA3A7}"/>
          </ac:picMkLst>
        </pc:picChg>
        <pc:picChg chg="add mod">
          <ac:chgData name="Kadi Meltz" userId="S::kadi.meltz_klab.ee#ext#@unfccc365.onmicrosoft.com::a1fd064c-4dd4-450f-b17e-11b7ded3012c" providerId="AD" clId="Web-{4EE624FF-C2B5-7D40-175F-3F2F6BDEB098}" dt="2025-04-10T09:39:28.890" v="184" actId="14100"/>
          <ac:picMkLst>
            <pc:docMk/>
            <pc:sldMk cId="989116189" sldId="1818"/>
            <ac:picMk id="7" creationId="{B22E2A1A-C498-5837-278A-5C79A7E3DC53}"/>
          </ac:picMkLst>
        </pc:picChg>
        <pc:picChg chg="add del mod modCrop">
          <ac:chgData name="Kadi Meltz" userId="S::kadi.meltz_klab.ee#ext#@unfccc365.onmicrosoft.com::a1fd064c-4dd4-450f-b17e-11b7ded3012c" providerId="AD" clId="Web-{4EE624FF-C2B5-7D40-175F-3F2F6BDEB098}" dt="2025-04-10T09:34:18.645" v="130"/>
          <ac:picMkLst>
            <pc:docMk/>
            <pc:sldMk cId="989116189" sldId="1818"/>
            <ac:picMk id="8" creationId="{5470E983-BC52-0E75-9001-4611B6D6B763}"/>
          </ac:picMkLst>
        </pc:picChg>
        <pc:picChg chg="add del mod">
          <ac:chgData name="Kadi Meltz" userId="S::kadi.meltz_klab.ee#ext#@unfccc365.onmicrosoft.com::a1fd064c-4dd4-450f-b17e-11b7ded3012c" providerId="AD" clId="Web-{4EE624FF-C2B5-7D40-175F-3F2F6BDEB098}" dt="2025-04-10T09:37:59.356" v="168"/>
          <ac:picMkLst>
            <pc:docMk/>
            <pc:sldMk cId="989116189" sldId="1818"/>
            <ac:picMk id="9" creationId="{54F25C16-0279-64D5-0978-A57DC0EB968D}"/>
          </ac:picMkLst>
        </pc:picChg>
        <pc:picChg chg="add del mod">
          <ac:chgData name="Kadi Meltz" userId="S::kadi.meltz_klab.ee#ext#@unfccc365.onmicrosoft.com::a1fd064c-4dd4-450f-b17e-11b7ded3012c" providerId="AD" clId="Web-{4EE624FF-C2B5-7D40-175F-3F2F6BDEB098}" dt="2025-04-10T09:37:57.575" v="167"/>
          <ac:picMkLst>
            <pc:docMk/>
            <pc:sldMk cId="989116189" sldId="1818"/>
            <ac:picMk id="10" creationId="{8E9F94BA-870F-F2AD-7FD4-76E496D09F2F}"/>
          </ac:picMkLst>
        </pc:picChg>
        <pc:picChg chg="add del mod">
          <ac:chgData name="Kadi Meltz" userId="S::kadi.meltz_klab.ee#ext#@unfccc365.onmicrosoft.com::a1fd064c-4dd4-450f-b17e-11b7ded3012c" providerId="AD" clId="Web-{4EE624FF-C2B5-7D40-175F-3F2F6BDEB098}" dt="2025-04-10T09:37:54.356" v="162"/>
          <ac:picMkLst>
            <pc:docMk/>
            <pc:sldMk cId="989116189" sldId="1818"/>
            <ac:picMk id="11" creationId="{4DED449F-0B98-6BCB-8EAB-B0EC62732A72}"/>
          </ac:picMkLst>
        </pc:picChg>
        <pc:picChg chg="add del mod">
          <ac:chgData name="Kadi Meltz" userId="S::kadi.meltz_klab.ee#ext#@unfccc365.onmicrosoft.com::a1fd064c-4dd4-450f-b17e-11b7ded3012c" providerId="AD" clId="Web-{4EE624FF-C2B5-7D40-175F-3F2F6BDEB098}" dt="2025-04-10T09:37:55.278" v="165"/>
          <ac:picMkLst>
            <pc:docMk/>
            <pc:sldMk cId="989116189" sldId="1818"/>
            <ac:picMk id="12" creationId="{F21EA922-B159-FE44-D5DD-8678DA4E0F79}"/>
          </ac:picMkLst>
        </pc:picChg>
        <pc:picChg chg="add del mod">
          <ac:chgData name="Kadi Meltz" userId="S::kadi.meltz_klab.ee#ext#@unfccc365.onmicrosoft.com::a1fd064c-4dd4-450f-b17e-11b7ded3012c" providerId="AD" clId="Web-{4EE624FF-C2B5-7D40-175F-3F2F6BDEB098}" dt="2025-04-10T09:37:55.043" v="164"/>
          <ac:picMkLst>
            <pc:docMk/>
            <pc:sldMk cId="989116189" sldId="1818"/>
            <ac:picMk id="13" creationId="{A56D7D77-B4F5-C104-D8F6-CA9C677A855F}"/>
          </ac:picMkLst>
        </pc:picChg>
        <pc:cxnChg chg="add del mod">
          <ac:chgData name="Kadi Meltz" userId="S::kadi.meltz_klab.ee#ext#@unfccc365.onmicrosoft.com::a1fd064c-4dd4-450f-b17e-11b7ded3012c" providerId="AD" clId="Web-{4EE624FF-C2B5-7D40-175F-3F2F6BDEB098}" dt="2025-04-10T09:37:56.200" v="166"/>
          <ac:cxnSpMkLst>
            <pc:docMk/>
            <pc:sldMk cId="989116189" sldId="1818"/>
            <ac:cxnSpMk id="5" creationId="{AF303B86-88D9-1DF8-B427-450B534638A7}"/>
          </ac:cxnSpMkLst>
        </pc:cxnChg>
      </pc:sldChg>
      <pc:sldChg chg="addSp delSp modSp add ord replId">
        <pc:chgData name="Kadi Meltz" userId="S::kadi.meltz_klab.ee#ext#@unfccc365.onmicrosoft.com::a1fd064c-4dd4-450f-b17e-11b7ded3012c" providerId="AD" clId="Web-{4EE624FF-C2B5-7D40-175F-3F2F6BDEB098}" dt="2025-04-10T08:44:29.111" v="49" actId="1076"/>
        <pc:sldMkLst>
          <pc:docMk/>
          <pc:sldMk cId="1836716314" sldId="1828"/>
        </pc:sldMkLst>
        <pc:spChg chg="del">
          <ac:chgData name="Kadi Meltz" userId="S::kadi.meltz_klab.ee#ext#@unfccc365.onmicrosoft.com::a1fd064c-4dd4-450f-b17e-11b7ded3012c" providerId="AD" clId="Web-{4EE624FF-C2B5-7D40-175F-3F2F6BDEB098}" dt="2025-04-10T08:30:03.352" v="5"/>
          <ac:spMkLst>
            <pc:docMk/>
            <pc:sldMk cId="1836716314" sldId="1828"/>
            <ac:spMk id="2" creationId="{8D11B305-0FE8-AB06-C369-7D0A19D71F29}"/>
          </ac:spMkLst>
        </pc:spChg>
        <pc:spChg chg="del">
          <ac:chgData name="Kadi Meltz" userId="S::kadi.meltz_klab.ee#ext#@unfccc365.onmicrosoft.com::a1fd064c-4dd4-450f-b17e-11b7ded3012c" providerId="AD" clId="Web-{4EE624FF-C2B5-7D40-175F-3F2F6BDEB098}" dt="2025-04-10T08:30:04.149" v="6"/>
          <ac:spMkLst>
            <pc:docMk/>
            <pc:sldMk cId="1836716314" sldId="1828"/>
            <ac:spMk id="3" creationId="{CE55F40B-D0A7-E1EE-9FA0-35F98CD2A3F5}"/>
          </ac:spMkLst>
        </pc:spChg>
        <pc:spChg chg="mod">
          <ac:chgData name="Kadi Meltz" userId="S::kadi.meltz_klab.ee#ext#@unfccc365.onmicrosoft.com::a1fd064c-4dd4-450f-b17e-11b7ded3012c" providerId="AD" clId="Web-{4EE624FF-C2B5-7D40-175F-3F2F6BDEB098}" dt="2025-04-10T08:44:29.111" v="49" actId="1076"/>
          <ac:spMkLst>
            <pc:docMk/>
            <pc:sldMk cId="1836716314" sldId="1828"/>
            <ac:spMk id="4" creationId="{70599CFF-3BF6-76CA-AFD8-34F03A1A54C6}"/>
          </ac:spMkLst>
        </pc:spChg>
        <pc:spChg chg="add del mod">
          <ac:chgData name="Kadi Meltz" userId="S::kadi.meltz_klab.ee#ext#@unfccc365.onmicrosoft.com::a1fd064c-4dd4-450f-b17e-11b7ded3012c" providerId="AD" clId="Web-{4EE624FF-C2B5-7D40-175F-3F2F6BDEB098}" dt="2025-04-10T08:30:06.165" v="7"/>
          <ac:spMkLst>
            <pc:docMk/>
            <pc:sldMk cId="1836716314" sldId="1828"/>
            <ac:spMk id="6" creationId="{F519072B-D69A-916C-DF74-06DA6B7453C0}"/>
          </ac:spMkLst>
        </pc:spChg>
        <pc:spChg chg="add del mod">
          <ac:chgData name="Kadi Meltz" userId="S::kadi.meltz_klab.ee#ext#@unfccc365.onmicrosoft.com::a1fd064c-4dd4-450f-b17e-11b7ded3012c" providerId="AD" clId="Web-{4EE624FF-C2B5-7D40-175F-3F2F6BDEB098}" dt="2025-04-10T08:30:08.446" v="8"/>
          <ac:spMkLst>
            <pc:docMk/>
            <pc:sldMk cId="1836716314" sldId="1828"/>
            <ac:spMk id="8" creationId="{19E6B34E-5498-0FEA-A06A-6AFEF729594F}"/>
          </ac:spMkLst>
        </pc:spChg>
        <pc:spChg chg="add del mod">
          <ac:chgData name="Kadi Meltz" userId="S::kadi.meltz_klab.ee#ext#@unfccc365.onmicrosoft.com::a1fd064c-4dd4-450f-b17e-11b7ded3012c" providerId="AD" clId="Web-{4EE624FF-C2B5-7D40-175F-3F2F6BDEB098}" dt="2025-04-10T08:43:38" v="41"/>
          <ac:spMkLst>
            <pc:docMk/>
            <pc:sldMk cId="1836716314" sldId="1828"/>
            <ac:spMk id="15" creationId="{5722BABA-5692-E16F-AA51-580CBEECB9CC}"/>
          </ac:spMkLst>
        </pc:spChg>
        <pc:picChg chg="add del mod">
          <ac:chgData name="Kadi Meltz" userId="S::kadi.meltz_klab.ee#ext#@unfccc365.onmicrosoft.com::a1fd064c-4dd4-450f-b17e-11b7ded3012c" providerId="AD" clId="Web-{4EE624FF-C2B5-7D40-175F-3F2F6BDEB098}" dt="2025-04-10T08:35:33.486" v="23"/>
          <ac:picMkLst>
            <pc:docMk/>
            <pc:sldMk cId="1836716314" sldId="1828"/>
            <ac:picMk id="9" creationId="{4EB599D6-FDB1-08FE-2AAC-E2F90DC8B9CB}"/>
          </ac:picMkLst>
        </pc:picChg>
        <pc:picChg chg="add del mod">
          <ac:chgData name="Kadi Meltz" userId="S::kadi.meltz_klab.ee#ext#@unfccc365.onmicrosoft.com::a1fd064c-4dd4-450f-b17e-11b7ded3012c" providerId="AD" clId="Web-{4EE624FF-C2B5-7D40-175F-3F2F6BDEB098}" dt="2025-04-10T08:42:14.794" v="30"/>
          <ac:picMkLst>
            <pc:docMk/>
            <pc:sldMk cId="1836716314" sldId="1828"/>
            <ac:picMk id="10" creationId="{C1B1D20B-31DC-CEC3-F3AD-D523C67DCD3B}"/>
          </ac:picMkLst>
        </pc:picChg>
        <pc:picChg chg="add del mod">
          <ac:chgData name="Kadi Meltz" userId="S::kadi.meltz_klab.ee#ext#@unfccc365.onmicrosoft.com::a1fd064c-4dd4-450f-b17e-11b7ded3012c" providerId="AD" clId="Web-{4EE624FF-C2B5-7D40-175F-3F2F6BDEB098}" dt="2025-04-10T08:42:35.607" v="32"/>
          <ac:picMkLst>
            <pc:docMk/>
            <pc:sldMk cId="1836716314" sldId="1828"/>
            <ac:picMk id="11" creationId="{10A4D1C9-FCB7-600B-ACAA-33658871785A}"/>
          </ac:picMkLst>
        </pc:picChg>
        <pc:picChg chg="add del mod">
          <ac:chgData name="Kadi Meltz" userId="S::kadi.meltz_klab.ee#ext#@unfccc365.onmicrosoft.com::a1fd064c-4dd4-450f-b17e-11b7ded3012c" providerId="AD" clId="Web-{4EE624FF-C2B5-7D40-175F-3F2F6BDEB098}" dt="2025-04-10T08:42:48.264" v="34"/>
          <ac:picMkLst>
            <pc:docMk/>
            <pc:sldMk cId="1836716314" sldId="1828"/>
            <ac:picMk id="12" creationId="{EA2EC91A-DF10-6351-783C-88910DA3747A}"/>
          </ac:picMkLst>
        </pc:picChg>
        <pc:picChg chg="add del mod">
          <ac:chgData name="Kadi Meltz" userId="S::kadi.meltz_klab.ee#ext#@unfccc365.onmicrosoft.com::a1fd064c-4dd4-450f-b17e-11b7ded3012c" providerId="AD" clId="Web-{4EE624FF-C2B5-7D40-175F-3F2F6BDEB098}" dt="2025-04-10T08:43:01.139" v="37"/>
          <ac:picMkLst>
            <pc:docMk/>
            <pc:sldMk cId="1836716314" sldId="1828"/>
            <ac:picMk id="13" creationId="{15B74718-641B-76F3-D14A-6D39D4B29971}"/>
          </ac:picMkLst>
        </pc:picChg>
        <pc:picChg chg="add del mod">
          <ac:chgData name="Kadi Meltz" userId="S::kadi.meltz_klab.ee#ext#@unfccc365.onmicrosoft.com::a1fd064c-4dd4-450f-b17e-11b7ded3012c" providerId="AD" clId="Web-{4EE624FF-C2B5-7D40-175F-3F2F6BDEB098}" dt="2025-04-10T08:43:44.656" v="43"/>
          <ac:picMkLst>
            <pc:docMk/>
            <pc:sldMk cId="1836716314" sldId="1828"/>
            <ac:picMk id="16" creationId="{1408A6BF-E88B-51C3-BD0F-D4F4D010CFE8}"/>
          </ac:picMkLst>
        </pc:picChg>
        <pc:picChg chg="add mod">
          <ac:chgData name="Kadi Meltz" userId="S::kadi.meltz_klab.ee#ext#@unfccc365.onmicrosoft.com::a1fd064c-4dd4-450f-b17e-11b7ded3012c" providerId="AD" clId="Web-{4EE624FF-C2B5-7D40-175F-3F2F6BDEB098}" dt="2025-04-10T08:44:25.829" v="48" actId="1076"/>
          <ac:picMkLst>
            <pc:docMk/>
            <pc:sldMk cId="1836716314" sldId="1828"/>
            <ac:picMk id="17" creationId="{F0633CCB-17C0-87CC-6C75-AC16ACED9D21}"/>
          </ac:picMkLst>
        </pc:picChg>
      </pc:sldChg>
    </pc:docChg>
  </pc:docChgLst>
  <pc:docChgLst>
    <pc:chgData name="npaciornik" userId="S::npaciornik_gmail.com#ext#@unfccc365.onmicrosoft.com::47b20652-efa6-4e5b-8aea-1dc4374895be" providerId="AD" clId="Web-{50AA3A5C-ECD0-7DF3-87B9-13C21187D07E}"/>
    <pc:docChg chg="addSld modSld">
      <pc:chgData name="npaciornik" userId="S::npaciornik_gmail.com#ext#@unfccc365.onmicrosoft.com::47b20652-efa6-4e5b-8aea-1dc4374895be" providerId="AD" clId="Web-{50AA3A5C-ECD0-7DF3-87B9-13C21187D07E}" dt="2025-04-09T14:42:00.530" v="1612"/>
      <pc:docMkLst>
        <pc:docMk/>
      </pc:docMkLst>
      <pc:sldChg chg="modSp">
        <pc:chgData name="npaciornik" userId="S::npaciornik_gmail.com#ext#@unfccc365.onmicrosoft.com::47b20652-efa6-4e5b-8aea-1dc4374895be" providerId="AD" clId="Web-{50AA3A5C-ECD0-7DF3-87B9-13C21187D07E}" dt="2025-04-09T12:32:30.615" v="551"/>
        <pc:sldMkLst>
          <pc:docMk/>
          <pc:sldMk cId="3389793493" sldId="1806"/>
        </pc:sldMkLst>
        <pc:graphicFrameChg chg="mod modGraphic">
          <ac:chgData name="npaciornik" userId="S::npaciornik_gmail.com#ext#@unfccc365.onmicrosoft.com::47b20652-efa6-4e5b-8aea-1dc4374895be" providerId="AD" clId="Web-{50AA3A5C-ECD0-7DF3-87B9-13C21187D07E}" dt="2025-04-09T12:32:30.615" v="551"/>
          <ac:graphicFrameMkLst>
            <pc:docMk/>
            <pc:sldMk cId="3389793493" sldId="1806"/>
            <ac:graphicFrameMk id="4" creationId="{B740978D-785A-F92E-DF1B-D2A5043D488D}"/>
          </ac:graphicFrameMkLst>
        </pc:graphicFrameChg>
      </pc:sldChg>
      <pc:sldChg chg="modSp">
        <pc:chgData name="npaciornik" userId="S::npaciornik_gmail.com#ext#@unfccc365.onmicrosoft.com::47b20652-efa6-4e5b-8aea-1dc4374895be" providerId="AD" clId="Web-{50AA3A5C-ECD0-7DF3-87B9-13C21187D07E}" dt="2025-04-09T14:42:00.530" v="1612"/>
        <pc:sldMkLst>
          <pc:docMk/>
          <pc:sldMk cId="3034687789" sldId="1808"/>
        </pc:sldMkLst>
        <pc:graphicFrameChg chg="mod modGraphic">
          <ac:chgData name="npaciornik" userId="S::npaciornik_gmail.com#ext#@unfccc365.onmicrosoft.com::47b20652-efa6-4e5b-8aea-1dc4374895be" providerId="AD" clId="Web-{50AA3A5C-ECD0-7DF3-87B9-13C21187D07E}" dt="2025-04-09T14:42:00.530" v="1612"/>
          <ac:graphicFrameMkLst>
            <pc:docMk/>
            <pc:sldMk cId="3034687789" sldId="1808"/>
            <ac:graphicFrameMk id="4" creationId="{B740978D-785A-F92E-DF1B-D2A5043D488D}"/>
          </ac:graphicFrameMkLst>
        </pc:graphicFrameChg>
      </pc:sldChg>
      <pc:sldChg chg="modSp add replId">
        <pc:chgData name="npaciornik" userId="S::npaciornik_gmail.com#ext#@unfccc365.onmicrosoft.com::47b20652-efa6-4e5b-8aea-1dc4374895be" providerId="AD" clId="Web-{50AA3A5C-ECD0-7DF3-87B9-13C21187D07E}" dt="2025-04-09T12:36:34.029" v="566"/>
        <pc:sldMkLst>
          <pc:docMk/>
          <pc:sldMk cId="2268328631" sldId="1814"/>
        </pc:sldMkLst>
        <pc:graphicFrameChg chg="mod modGraphic">
          <ac:chgData name="npaciornik" userId="S::npaciornik_gmail.com#ext#@unfccc365.onmicrosoft.com::47b20652-efa6-4e5b-8aea-1dc4374895be" providerId="AD" clId="Web-{50AA3A5C-ECD0-7DF3-87B9-13C21187D07E}" dt="2025-04-09T12:36:34.029" v="566"/>
          <ac:graphicFrameMkLst>
            <pc:docMk/>
            <pc:sldMk cId="2268328631" sldId="1814"/>
            <ac:graphicFrameMk id="4" creationId="{7CA79C38-B85D-1C2F-3774-E367F4ABAF0B}"/>
          </ac:graphicFrameMkLst>
        </pc:graphicFrameChg>
      </pc:sldChg>
    </pc:docChg>
  </pc:docChgLst>
  <pc:docChgLst>
    <pc:chgData name="Bretscher Daniel AGROSCOPE" userId="S::daniel.bretscher_agroscope.admin.ch#ext#@unfccc365.onmicrosoft.com::19fbbf7a-c0c3-465b-b100-73bc3b4ddff9" providerId="AD" clId="Web-{924810F3-7DB2-1390-83DF-060AF5C3DD63}"/>
    <pc:docChg chg="addSld modSld">
      <pc:chgData name="Bretscher Daniel AGROSCOPE" userId="S::daniel.bretscher_agroscope.admin.ch#ext#@unfccc365.onmicrosoft.com::19fbbf7a-c0c3-465b-b100-73bc3b4ddff9" providerId="AD" clId="Web-{924810F3-7DB2-1390-83DF-060AF5C3DD63}" dt="2025-04-09T15:15:41.717" v="422"/>
      <pc:docMkLst>
        <pc:docMk/>
      </pc:docMkLst>
      <pc:sldChg chg="addSp delSp modSp">
        <pc:chgData name="Bretscher Daniel AGROSCOPE" userId="S::daniel.bretscher_agroscope.admin.ch#ext#@unfccc365.onmicrosoft.com::19fbbf7a-c0c3-465b-b100-73bc3b4ddff9" providerId="AD" clId="Web-{924810F3-7DB2-1390-83DF-060AF5C3DD63}" dt="2025-04-09T15:09:21.425" v="217" actId="1076"/>
        <pc:sldMkLst>
          <pc:docMk/>
          <pc:sldMk cId="1345912546" sldId="1744"/>
        </pc:sldMkLst>
        <pc:spChg chg="mod ord modVis">
          <ac:chgData name="Bretscher Daniel AGROSCOPE" userId="S::daniel.bretscher_agroscope.admin.ch#ext#@unfccc365.onmicrosoft.com::19fbbf7a-c0c3-465b-b100-73bc3b4ddff9" providerId="AD" clId="Web-{924810F3-7DB2-1390-83DF-060AF5C3DD63}" dt="2025-04-09T15:08:07.764" v="207"/>
          <ac:spMkLst>
            <pc:docMk/>
            <pc:sldMk cId="1345912546" sldId="1744"/>
            <ac:spMk id="2" creationId="{D1F72AE4-B9B8-40A7-BD1D-A5A31EB9367C}"/>
          </ac:spMkLst>
        </pc:spChg>
        <pc:spChg chg="add mod ord">
          <ac:chgData name="Bretscher Daniel AGROSCOPE" userId="S::daniel.bretscher_agroscope.admin.ch#ext#@unfccc365.onmicrosoft.com::19fbbf7a-c0c3-465b-b100-73bc3b4ddff9" providerId="AD" clId="Web-{924810F3-7DB2-1390-83DF-060AF5C3DD63}" dt="2025-04-09T15:09:21.425" v="217" actId="1076"/>
          <ac:spMkLst>
            <pc:docMk/>
            <pc:sldMk cId="1345912546" sldId="1744"/>
            <ac:spMk id="5" creationId="{75A4EF76-DD81-5478-A6AA-0E2A41074BA8}"/>
          </ac:spMkLst>
        </pc:spChg>
        <pc:graphicFrameChg chg="del mod modGraphic">
          <ac:chgData name="Bretscher Daniel AGROSCOPE" userId="S::daniel.bretscher_agroscope.admin.ch#ext#@unfccc365.onmicrosoft.com::19fbbf7a-c0c3-465b-b100-73bc3b4ddff9" providerId="AD" clId="Web-{924810F3-7DB2-1390-83DF-060AF5C3DD63}" dt="2025-04-09T15:06:22.038" v="193"/>
          <ac:graphicFrameMkLst>
            <pc:docMk/>
            <pc:sldMk cId="1345912546" sldId="1744"/>
            <ac:graphicFrameMk id="3" creationId="{CF0308C8-4623-3279-5626-138E50D8260C}"/>
          </ac:graphicFrameMkLst>
        </pc:graphicFrameChg>
        <pc:picChg chg="add mod ord">
          <ac:chgData name="Bretscher Daniel AGROSCOPE" userId="S::daniel.bretscher_agroscope.admin.ch#ext#@unfccc365.onmicrosoft.com::19fbbf7a-c0c3-465b-b100-73bc3b4ddff9" providerId="AD" clId="Web-{924810F3-7DB2-1390-83DF-060AF5C3DD63}" dt="2025-04-09T15:08:38.469" v="212" actId="1076"/>
          <ac:picMkLst>
            <pc:docMk/>
            <pc:sldMk cId="1345912546" sldId="1744"/>
            <ac:picMk id="4" creationId="{15E1F2AD-5BD0-13E5-216B-014D3C7EA3D2}"/>
          </ac:picMkLst>
        </pc:picChg>
      </pc:sldChg>
      <pc:sldChg chg="modSp">
        <pc:chgData name="Bretscher Daniel AGROSCOPE" userId="S::daniel.bretscher_agroscope.admin.ch#ext#@unfccc365.onmicrosoft.com::19fbbf7a-c0c3-465b-b100-73bc3b4ddff9" providerId="AD" clId="Web-{924810F3-7DB2-1390-83DF-060AF5C3DD63}" dt="2025-04-09T15:15:41.717" v="422"/>
        <pc:sldMkLst>
          <pc:docMk/>
          <pc:sldMk cId="2697430934" sldId="1803"/>
        </pc:sldMkLst>
        <pc:graphicFrameChg chg="mod modGraphic">
          <ac:chgData name="Bretscher Daniel AGROSCOPE" userId="S::daniel.bretscher_agroscope.admin.ch#ext#@unfccc365.onmicrosoft.com::19fbbf7a-c0c3-465b-b100-73bc3b4ddff9" providerId="AD" clId="Web-{924810F3-7DB2-1390-83DF-060AF5C3DD63}" dt="2025-04-09T15:15:41.717" v="422"/>
          <ac:graphicFrameMkLst>
            <pc:docMk/>
            <pc:sldMk cId="2697430934" sldId="1803"/>
            <ac:graphicFrameMk id="4" creationId="{9E3AB7B2-C67A-E873-BE6C-367CE94098D6}"/>
          </ac:graphicFrameMkLst>
        </pc:graphicFrameChg>
      </pc:sldChg>
      <pc:sldChg chg="modSp add replId">
        <pc:chgData name="Bretscher Daniel AGROSCOPE" userId="S::daniel.bretscher_agroscope.admin.ch#ext#@unfccc365.onmicrosoft.com::19fbbf7a-c0c3-465b-b100-73bc3b4ddff9" providerId="AD" clId="Web-{924810F3-7DB2-1390-83DF-060AF5C3DD63}" dt="2025-04-09T15:11:34.153" v="323"/>
        <pc:sldMkLst>
          <pc:docMk/>
          <pc:sldMk cId="11457430" sldId="1820"/>
        </pc:sldMkLst>
        <pc:graphicFrameChg chg="mod modGraphic">
          <ac:chgData name="Bretscher Daniel AGROSCOPE" userId="S::daniel.bretscher_agroscope.admin.ch#ext#@unfccc365.onmicrosoft.com::19fbbf7a-c0c3-465b-b100-73bc3b4ddff9" providerId="AD" clId="Web-{924810F3-7DB2-1390-83DF-060AF5C3DD63}" dt="2025-04-09T15:11:34.153" v="323"/>
          <ac:graphicFrameMkLst>
            <pc:docMk/>
            <pc:sldMk cId="11457430" sldId="1820"/>
            <ac:graphicFrameMk id="3" creationId="{115B6EA3-A10D-C0BF-CCA9-7A08767181F0}"/>
          </ac:graphicFrameMkLst>
        </pc:graphicFrameChg>
      </pc:sldChg>
    </pc:docChg>
  </pc:docChgLst>
  <pc:docChgLst>
    <pc:chgData name="npaciornik" userId="S::npaciornik_gmail.com#ext#@unfccc365.onmicrosoft.com::47b20652-efa6-4e5b-8aea-1dc4374895be" providerId="AD" clId="Web-{B5CCE8D6-753C-7A37-25B3-FC04FBC0E742}"/>
    <pc:docChg chg="modSld sldOrd">
      <pc:chgData name="npaciornik" userId="S::npaciornik_gmail.com#ext#@unfccc365.onmicrosoft.com::47b20652-efa6-4e5b-8aea-1dc4374895be" providerId="AD" clId="Web-{B5CCE8D6-753C-7A37-25B3-FC04FBC0E742}" dt="2025-04-10T11:47:16.274" v="81"/>
      <pc:docMkLst>
        <pc:docMk/>
      </pc:docMkLst>
      <pc:sldChg chg="modSp">
        <pc:chgData name="npaciornik" userId="S::npaciornik_gmail.com#ext#@unfccc365.onmicrosoft.com::47b20652-efa6-4e5b-8aea-1dc4374895be" providerId="AD" clId="Web-{B5CCE8D6-753C-7A37-25B3-FC04FBC0E742}" dt="2025-04-10T09:36:50.112" v="38"/>
        <pc:sldMkLst>
          <pc:docMk/>
          <pc:sldMk cId="3389793493" sldId="1806"/>
        </pc:sldMkLst>
        <pc:graphicFrameChg chg="modGraphic">
          <ac:chgData name="npaciornik" userId="S::npaciornik_gmail.com#ext#@unfccc365.onmicrosoft.com::47b20652-efa6-4e5b-8aea-1dc4374895be" providerId="AD" clId="Web-{B5CCE8D6-753C-7A37-25B3-FC04FBC0E742}" dt="2025-04-10T09:36:50.112" v="38"/>
          <ac:graphicFrameMkLst>
            <pc:docMk/>
            <pc:sldMk cId="3389793493" sldId="1806"/>
            <ac:graphicFrameMk id="4" creationId="{B740978D-785A-F92E-DF1B-D2A5043D488D}"/>
          </ac:graphicFrameMkLst>
        </pc:graphicFrameChg>
      </pc:sldChg>
      <pc:sldChg chg="ord">
        <pc:chgData name="npaciornik" userId="S::npaciornik_gmail.com#ext#@unfccc365.onmicrosoft.com::47b20652-efa6-4e5b-8aea-1dc4374895be" providerId="AD" clId="Web-{B5CCE8D6-753C-7A37-25B3-FC04FBC0E742}" dt="2025-04-10T11:47:16.274" v="81"/>
        <pc:sldMkLst>
          <pc:docMk/>
          <pc:sldMk cId="3276892459" sldId="1813"/>
        </pc:sldMkLst>
      </pc:sldChg>
      <pc:sldChg chg="modSp">
        <pc:chgData name="npaciornik" userId="S::npaciornik_gmail.com#ext#@unfccc365.onmicrosoft.com::47b20652-efa6-4e5b-8aea-1dc4374895be" providerId="AD" clId="Web-{B5CCE8D6-753C-7A37-25B3-FC04FBC0E742}" dt="2025-04-10T09:38:22.634" v="80"/>
        <pc:sldMkLst>
          <pc:docMk/>
          <pc:sldMk cId="2268328631" sldId="1814"/>
        </pc:sldMkLst>
        <pc:graphicFrameChg chg="mod modGraphic">
          <ac:chgData name="npaciornik" userId="S::npaciornik_gmail.com#ext#@unfccc365.onmicrosoft.com::47b20652-efa6-4e5b-8aea-1dc4374895be" providerId="AD" clId="Web-{B5CCE8D6-753C-7A37-25B3-FC04FBC0E742}" dt="2025-04-10T09:38:22.634" v="80"/>
          <ac:graphicFrameMkLst>
            <pc:docMk/>
            <pc:sldMk cId="2268328631" sldId="1814"/>
            <ac:graphicFrameMk id="4" creationId="{7CA79C38-B85D-1C2F-3774-E367F4ABAF0B}"/>
          </ac:graphicFrameMkLst>
        </pc:graphicFrameChg>
      </pc:sldChg>
    </pc:docChg>
  </pc:docChgLst>
  <pc:docChgLst>
    <pc:chgData name="Bretscher Daniel AGROSCOPE" userId="S::daniel.bretscher_agroscope.admin.ch#ext#@unfccc365.onmicrosoft.com::19fbbf7a-c0c3-465b-b100-73bc3b4ddff9" providerId="AD" clId="Web-{9DF3EC6B-19E7-BD31-A3A8-6F1C2796BAE5}"/>
    <pc:docChg chg="modSld">
      <pc:chgData name="Bretscher Daniel AGROSCOPE" userId="S::daniel.bretscher_agroscope.admin.ch#ext#@unfccc365.onmicrosoft.com::19fbbf7a-c0c3-465b-b100-73bc3b4ddff9" providerId="AD" clId="Web-{9DF3EC6B-19E7-BD31-A3A8-6F1C2796BAE5}" dt="2025-04-10T09:55:56.019" v="2"/>
      <pc:docMkLst>
        <pc:docMk/>
      </pc:docMkLst>
      <pc:sldChg chg="delSp">
        <pc:chgData name="Bretscher Daniel AGROSCOPE" userId="S::daniel.bretscher_agroscope.admin.ch#ext#@unfccc365.onmicrosoft.com::19fbbf7a-c0c3-465b-b100-73bc3b4ddff9" providerId="AD" clId="Web-{9DF3EC6B-19E7-BD31-A3A8-6F1C2796BAE5}" dt="2025-04-10T09:55:56.019" v="2"/>
        <pc:sldMkLst>
          <pc:docMk/>
          <pc:sldMk cId="11457430" sldId="1820"/>
        </pc:sldMkLst>
        <pc:grpChg chg="del">
          <ac:chgData name="Bretscher Daniel AGROSCOPE" userId="S::daniel.bretscher_agroscope.admin.ch#ext#@unfccc365.onmicrosoft.com::19fbbf7a-c0c3-465b-b100-73bc3b4ddff9" providerId="AD" clId="Web-{9DF3EC6B-19E7-BD31-A3A8-6F1C2796BAE5}" dt="2025-04-10T09:55:56.019" v="2"/>
          <ac:grpSpMkLst>
            <pc:docMk/>
            <pc:sldMk cId="11457430" sldId="1820"/>
            <ac:grpSpMk id="18" creationId="{17E4D328-EEB6-4719-9A36-61ECD98CE60A}"/>
          </ac:grpSpMkLst>
        </pc:grpChg>
        <pc:picChg chg="del">
          <ac:chgData name="Bretscher Daniel AGROSCOPE" userId="S::daniel.bretscher_agroscope.admin.ch#ext#@unfccc365.onmicrosoft.com::19fbbf7a-c0c3-465b-b100-73bc3b4ddff9" providerId="AD" clId="Web-{9DF3EC6B-19E7-BD31-A3A8-6F1C2796BAE5}" dt="2025-04-10T09:55:52.394" v="0"/>
          <ac:picMkLst>
            <pc:docMk/>
            <pc:sldMk cId="11457430" sldId="1820"/>
            <ac:picMk id="20" creationId="{3B3671DF-9A1B-8672-6953-FFDA7F4130A8}"/>
          </ac:picMkLst>
        </pc:picChg>
        <pc:picChg chg="del">
          <ac:chgData name="Bretscher Daniel AGROSCOPE" userId="S::daniel.bretscher_agroscope.admin.ch#ext#@unfccc365.onmicrosoft.com::19fbbf7a-c0c3-465b-b100-73bc3b4ddff9" providerId="AD" clId="Web-{9DF3EC6B-19E7-BD31-A3A8-6F1C2796BAE5}" dt="2025-04-10T09:55:54.535" v="1"/>
          <ac:picMkLst>
            <pc:docMk/>
            <pc:sldMk cId="11457430" sldId="1820"/>
            <ac:picMk id="21" creationId="{2C854EF2-B723-6F9F-FF48-2CE8449479B0}"/>
          </ac:picMkLst>
        </pc:picChg>
      </pc:sldChg>
    </pc:docChg>
  </pc:docChgLst>
  <pc:docChgLst>
    <pc:chgData name="Souhila Bouilouta" userId="S::souhiladpeu_yahoo.fr#ext#@unfccc365.onmicrosoft.com::10f15490-9f56-473c-97c6-c809817f9db3" providerId="AD" clId="Web-{D7CBB0A9-D09C-03BB-6B39-0E7168222257}"/>
    <pc:docChg chg="modSld">
      <pc:chgData name="Souhila Bouilouta" userId="S::souhiladpeu_yahoo.fr#ext#@unfccc365.onmicrosoft.com::10f15490-9f56-473c-97c6-c809817f9db3" providerId="AD" clId="Web-{D7CBB0A9-D09C-03BB-6B39-0E7168222257}" dt="2025-04-10T11:07:10.531" v="22"/>
      <pc:docMkLst>
        <pc:docMk/>
      </pc:docMkLst>
      <pc:sldChg chg="modSp">
        <pc:chgData name="Souhila Bouilouta" userId="S::souhiladpeu_yahoo.fr#ext#@unfccc365.onmicrosoft.com::10f15490-9f56-473c-97c6-c809817f9db3" providerId="AD" clId="Web-{D7CBB0A9-D09C-03BB-6B39-0E7168222257}" dt="2025-04-10T11:03:43.954" v="8" actId="20577"/>
        <pc:sldMkLst>
          <pc:docMk/>
          <pc:sldMk cId="876223047" sldId="1793"/>
        </pc:sldMkLst>
        <pc:spChg chg="mod">
          <ac:chgData name="Souhila Bouilouta" userId="S::souhiladpeu_yahoo.fr#ext#@unfccc365.onmicrosoft.com::10f15490-9f56-473c-97c6-c809817f9db3" providerId="AD" clId="Web-{D7CBB0A9-D09C-03BB-6B39-0E7168222257}" dt="2025-04-10T11:03:43.954" v="8" actId="20577"/>
          <ac:spMkLst>
            <pc:docMk/>
            <pc:sldMk cId="876223047" sldId="1793"/>
            <ac:spMk id="2" creationId="{D1F72AE4-B9B8-40A7-BD1D-A5A31EB9367C}"/>
          </ac:spMkLst>
        </pc:spChg>
        <pc:graphicFrameChg chg="mod modGraphic">
          <ac:chgData name="Souhila Bouilouta" userId="S::souhiladpeu_yahoo.fr#ext#@unfccc365.onmicrosoft.com::10f15490-9f56-473c-97c6-c809817f9db3" providerId="AD" clId="Web-{D7CBB0A9-D09C-03BB-6B39-0E7168222257}" dt="2025-04-10T11:03:38.063" v="7"/>
          <ac:graphicFrameMkLst>
            <pc:docMk/>
            <pc:sldMk cId="876223047" sldId="1793"/>
            <ac:graphicFrameMk id="4" creationId="{B740978D-785A-F92E-DF1B-D2A5043D488D}"/>
          </ac:graphicFrameMkLst>
        </pc:graphicFrameChg>
      </pc:sldChg>
      <pc:sldChg chg="modSp">
        <pc:chgData name="Souhila Bouilouta" userId="S::souhiladpeu_yahoo.fr#ext#@unfccc365.onmicrosoft.com::10f15490-9f56-473c-97c6-c809817f9db3" providerId="AD" clId="Web-{D7CBB0A9-D09C-03BB-6B39-0E7168222257}" dt="2025-04-10T11:07:10.531" v="22"/>
        <pc:sldMkLst>
          <pc:docMk/>
          <pc:sldMk cId="3276892459" sldId="1813"/>
        </pc:sldMkLst>
        <pc:spChg chg="mod">
          <ac:chgData name="Souhila Bouilouta" userId="S::souhiladpeu_yahoo.fr#ext#@unfccc365.onmicrosoft.com::10f15490-9f56-473c-97c6-c809817f9db3" providerId="AD" clId="Web-{D7CBB0A9-D09C-03BB-6B39-0E7168222257}" dt="2025-04-10T11:06:37.638" v="10" actId="20577"/>
          <ac:spMkLst>
            <pc:docMk/>
            <pc:sldMk cId="3276892459" sldId="1813"/>
            <ac:spMk id="2" creationId="{21763029-0EF4-4F75-5CDB-DA4989F2E697}"/>
          </ac:spMkLst>
        </pc:spChg>
        <pc:graphicFrameChg chg="mod modGraphic">
          <ac:chgData name="Souhila Bouilouta" userId="S::souhiladpeu_yahoo.fr#ext#@unfccc365.onmicrosoft.com::10f15490-9f56-473c-97c6-c809817f9db3" providerId="AD" clId="Web-{D7CBB0A9-D09C-03BB-6B39-0E7168222257}" dt="2025-04-10T11:07:10.531" v="22"/>
          <ac:graphicFrameMkLst>
            <pc:docMk/>
            <pc:sldMk cId="3276892459" sldId="1813"/>
            <ac:graphicFrameMk id="4" creationId="{728966B4-23B5-C4BB-056E-51448EE98EEA}"/>
          </ac:graphicFrameMkLst>
        </pc:graphicFrameChg>
      </pc:sldChg>
    </pc:docChg>
  </pc:docChgLst>
  <pc:docChgLst>
    <pc:chgData name="Eloise Anastasia Guidi" userId="S::eloise_cfrn.org#ext#@unfccc365.onmicrosoft.com::63c20d11-ddcd-470b-9335-0fb9a0cc93c2" providerId="AD" clId="Web-{2344AF25-1DFF-F3F6-B692-46A587744EAA}"/>
    <pc:docChg chg="modSld">
      <pc:chgData name="Eloise Anastasia Guidi" userId="S::eloise_cfrn.org#ext#@unfccc365.onmicrosoft.com::63c20d11-ddcd-470b-9335-0fb9a0cc93c2" providerId="AD" clId="Web-{2344AF25-1DFF-F3F6-B692-46A587744EAA}" dt="2025-04-10T07:17:26.396" v="2"/>
      <pc:docMkLst>
        <pc:docMk/>
      </pc:docMkLst>
      <pc:sldChg chg="modSp">
        <pc:chgData name="Eloise Anastasia Guidi" userId="S::eloise_cfrn.org#ext#@unfccc365.onmicrosoft.com::63c20d11-ddcd-470b-9335-0fb9a0cc93c2" providerId="AD" clId="Web-{2344AF25-1DFF-F3F6-B692-46A587744EAA}" dt="2025-04-10T07:17:26.396" v="2"/>
        <pc:sldMkLst>
          <pc:docMk/>
          <pc:sldMk cId="1542307657" sldId="1804"/>
        </pc:sldMkLst>
        <pc:graphicFrameChg chg="mod modGraphic">
          <ac:chgData name="Eloise Anastasia Guidi" userId="S::eloise_cfrn.org#ext#@unfccc365.onmicrosoft.com::63c20d11-ddcd-470b-9335-0fb9a0cc93c2" providerId="AD" clId="Web-{2344AF25-1DFF-F3F6-B692-46A587744EAA}" dt="2025-04-10T07:17:26.396" v="2"/>
          <ac:graphicFrameMkLst>
            <pc:docMk/>
            <pc:sldMk cId="1542307657" sldId="1804"/>
            <ac:graphicFrameMk id="4" creationId="{9E3AB7B2-C67A-E873-BE6C-367CE94098D6}"/>
          </ac:graphicFrameMkLst>
        </pc:graphicFrameChg>
      </pc:sldChg>
    </pc:docChg>
  </pc:docChgLst>
  <pc:docChgLst>
    <pc:chgData name="Kadi Meltz" userId="S::kadi.meltz_klab.ee#ext#@unfccc365.onmicrosoft.com::a1fd064c-4dd4-450f-b17e-11b7ded3012c" providerId="AD" clId="Web-{F125D086-C4F3-57FD-2A0D-0564091A3754}"/>
    <pc:docChg chg="modSld">
      <pc:chgData name="Kadi Meltz" userId="S::kadi.meltz_klab.ee#ext#@unfccc365.onmicrosoft.com::a1fd064c-4dd4-450f-b17e-11b7ded3012c" providerId="AD" clId="Web-{F125D086-C4F3-57FD-2A0D-0564091A3754}" dt="2025-04-09T12:15:07.075" v="292"/>
      <pc:docMkLst>
        <pc:docMk/>
      </pc:docMkLst>
      <pc:sldChg chg="modSp">
        <pc:chgData name="Kadi Meltz" userId="S::kadi.meltz_klab.ee#ext#@unfccc365.onmicrosoft.com::a1fd064c-4dd4-450f-b17e-11b7ded3012c" providerId="AD" clId="Web-{F125D086-C4F3-57FD-2A0D-0564091A3754}" dt="2025-04-09T11:34:57.695" v="4"/>
        <pc:sldMkLst>
          <pc:docMk/>
          <pc:sldMk cId="1345912546" sldId="1744"/>
        </pc:sldMkLst>
        <pc:graphicFrameChg chg="mod modGraphic">
          <ac:chgData name="Kadi Meltz" userId="S::kadi.meltz_klab.ee#ext#@unfccc365.onmicrosoft.com::a1fd064c-4dd4-450f-b17e-11b7ded3012c" providerId="AD" clId="Web-{F125D086-C4F3-57FD-2A0D-0564091A3754}" dt="2025-04-09T11:34:57.695" v="4"/>
          <ac:graphicFrameMkLst>
            <pc:docMk/>
            <pc:sldMk cId="1345912546" sldId="1744"/>
            <ac:graphicFrameMk id="3" creationId="{CF0308C8-4623-3279-5626-138E50D8260C}"/>
          </ac:graphicFrameMkLst>
        </pc:graphicFrameChg>
      </pc:sldChg>
      <pc:sldChg chg="modSp">
        <pc:chgData name="Kadi Meltz" userId="S::kadi.meltz_klab.ee#ext#@unfccc365.onmicrosoft.com::a1fd064c-4dd4-450f-b17e-11b7ded3012c" providerId="AD" clId="Web-{F125D086-C4F3-57FD-2A0D-0564091A3754}" dt="2025-04-09T12:15:07.075" v="292"/>
        <pc:sldMkLst>
          <pc:docMk/>
          <pc:sldMk cId="3341681948" sldId="1805"/>
        </pc:sldMkLst>
        <pc:graphicFrameChg chg="mod modGraphic">
          <ac:chgData name="Kadi Meltz" userId="S::kadi.meltz_klab.ee#ext#@unfccc365.onmicrosoft.com::a1fd064c-4dd4-450f-b17e-11b7ded3012c" providerId="AD" clId="Web-{F125D086-C4F3-57FD-2A0D-0564091A3754}" dt="2025-04-09T12:15:07.075" v="292"/>
          <ac:graphicFrameMkLst>
            <pc:docMk/>
            <pc:sldMk cId="3341681948" sldId="1805"/>
            <ac:graphicFrameMk id="4" creationId="{9E3AB7B2-C67A-E873-BE6C-367CE94098D6}"/>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723_C413727C.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U80787263\Documents\Oct.%2022_Treibhausgasinventar_Methan_und_Lachgas\UNFCCC\1.%20In%20Country%20Review%202025\Assessments\BEL-Review_2025.xlsm"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elois\Desktop\BELGIUM%20TER\BEL_Timeseries_analysis_Feb20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lois\Desktop\BELGIUM%20TER\BEL_Timeseries_analysis_Feb20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lois\Desktop\BELGIUM%20TER\BEL_Timeseries_analysis_Feb2025.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sz="2800"/>
              <a:t>Enteric Fermentation</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6974393825771777"/>
          <c:y val="0.19092442825092168"/>
          <c:w val="0.8084306649168852"/>
          <c:h val="0.57139615776488728"/>
        </c:manualLayout>
      </c:layout>
      <c:barChart>
        <c:barDir val="col"/>
        <c:grouping val="stacked"/>
        <c:varyColors val="0"/>
        <c:ser>
          <c:idx val="2"/>
          <c:order val="0"/>
          <c:tx>
            <c:strRef>
              <c:f>Tabelle1!$B$9</c:f>
              <c:strCache>
                <c:ptCount val="1"/>
                <c:pt idx="0">
                  <c:v>Brussels</c:v>
                </c:pt>
              </c:strCache>
            </c:strRef>
          </c:tx>
          <c:spPr>
            <a:solidFill>
              <a:schemeClr val="accent3"/>
            </a:solidFill>
            <a:ln>
              <a:noFill/>
            </a:ln>
            <a:effectLst/>
          </c:spPr>
          <c:invertIfNegative val="0"/>
          <c:cat>
            <c:numRef>
              <c:f>Tabelle1!$C$6:$I$6</c:f>
              <c:numCache>
                <c:formatCode>General</c:formatCode>
                <c:ptCount val="7"/>
                <c:pt idx="0">
                  <c:v>1990</c:v>
                </c:pt>
                <c:pt idx="1">
                  <c:v>1995</c:v>
                </c:pt>
                <c:pt idx="2">
                  <c:v>2000</c:v>
                </c:pt>
                <c:pt idx="3">
                  <c:v>2005</c:v>
                </c:pt>
                <c:pt idx="4">
                  <c:v>2010</c:v>
                </c:pt>
                <c:pt idx="5">
                  <c:v>2015</c:v>
                </c:pt>
                <c:pt idx="6">
                  <c:v>2020</c:v>
                </c:pt>
              </c:numCache>
            </c:numRef>
          </c:cat>
          <c:val>
            <c:numRef>
              <c:f>Tabelle1!$C$9:$I$9</c:f>
              <c:numCache>
                <c:formatCode>General</c:formatCode>
                <c:ptCount val="7"/>
                <c:pt idx="0">
                  <c:v>4</c:v>
                </c:pt>
                <c:pt idx="1">
                  <c:v>4</c:v>
                </c:pt>
                <c:pt idx="2">
                  <c:v>4</c:v>
                </c:pt>
                <c:pt idx="3">
                  <c:v>4</c:v>
                </c:pt>
                <c:pt idx="4">
                  <c:v>4</c:v>
                </c:pt>
                <c:pt idx="5">
                  <c:v>4</c:v>
                </c:pt>
                <c:pt idx="6">
                  <c:v>4</c:v>
                </c:pt>
              </c:numCache>
            </c:numRef>
          </c:val>
          <c:extLst>
            <c:ext xmlns:c16="http://schemas.microsoft.com/office/drawing/2014/chart" uri="{C3380CC4-5D6E-409C-BE32-E72D297353CC}">
              <c16:uniqueId val="{00000000-06E2-417C-936F-BF8C181F84A9}"/>
            </c:ext>
          </c:extLst>
        </c:ser>
        <c:ser>
          <c:idx val="1"/>
          <c:order val="1"/>
          <c:tx>
            <c:strRef>
              <c:f>Tabelle1!$B$8</c:f>
              <c:strCache>
                <c:ptCount val="1"/>
                <c:pt idx="0">
                  <c:v>Wallonia</c:v>
                </c:pt>
              </c:strCache>
            </c:strRef>
          </c:tx>
          <c:spPr>
            <a:solidFill>
              <a:schemeClr val="accent2"/>
            </a:solidFill>
            <a:ln>
              <a:noFill/>
            </a:ln>
            <a:effectLst/>
          </c:spPr>
          <c:invertIfNegative val="0"/>
          <c:cat>
            <c:numRef>
              <c:f>Tabelle1!$C$6:$I$6</c:f>
              <c:numCache>
                <c:formatCode>General</c:formatCode>
                <c:ptCount val="7"/>
                <c:pt idx="0">
                  <c:v>1990</c:v>
                </c:pt>
                <c:pt idx="1">
                  <c:v>1995</c:v>
                </c:pt>
                <c:pt idx="2">
                  <c:v>2000</c:v>
                </c:pt>
                <c:pt idx="3">
                  <c:v>2005</c:v>
                </c:pt>
                <c:pt idx="4">
                  <c:v>2010</c:v>
                </c:pt>
                <c:pt idx="5">
                  <c:v>2015</c:v>
                </c:pt>
                <c:pt idx="6">
                  <c:v>2020</c:v>
                </c:pt>
              </c:numCache>
            </c:numRef>
          </c:cat>
          <c:val>
            <c:numRef>
              <c:f>Tabelle1!$C$8:$I$8</c:f>
              <c:numCache>
                <c:formatCode>General</c:formatCode>
                <c:ptCount val="7"/>
                <c:pt idx="0">
                  <c:v>50</c:v>
                </c:pt>
                <c:pt idx="1">
                  <c:v>55</c:v>
                </c:pt>
                <c:pt idx="2">
                  <c:v>54</c:v>
                </c:pt>
                <c:pt idx="3">
                  <c:v>52</c:v>
                </c:pt>
                <c:pt idx="4">
                  <c:v>51</c:v>
                </c:pt>
                <c:pt idx="5">
                  <c:v>50</c:v>
                </c:pt>
                <c:pt idx="6">
                  <c:v>49</c:v>
                </c:pt>
              </c:numCache>
            </c:numRef>
          </c:val>
          <c:extLst>
            <c:ext xmlns:c16="http://schemas.microsoft.com/office/drawing/2014/chart" uri="{C3380CC4-5D6E-409C-BE32-E72D297353CC}">
              <c16:uniqueId val="{00000001-06E2-417C-936F-BF8C181F84A9}"/>
            </c:ext>
          </c:extLst>
        </c:ser>
        <c:ser>
          <c:idx val="0"/>
          <c:order val="2"/>
          <c:tx>
            <c:strRef>
              <c:f>Tabelle1!$B$7</c:f>
              <c:strCache>
                <c:ptCount val="1"/>
                <c:pt idx="0">
                  <c:v>Flanders</c:v>
                </c:pt>
              </c:strCache>
            </c:strRef>
          </c:tx>
          <c:spPr>
            <a:solidFill>
              <a:schemeClr val="accent1"/>
            </a:solidFill>
            <a:ln>
              <a:noFill/>
            </a:ln>
            <a:effectLst/>
          </c:spPr>
          <c:invertIfNegative val="0"/>
          <c:cat>
            <c:numRef>
              <c:f>Tabelle1!$C$6:$I$6</c:f>
              <c:numCache>
                <c:formatCode>General</c:formatCode>
                <c:ptCount val="7"/>
                <c:pt idx="0">
                  <c:v>1990</c:v>
                </c:pt>
                <c:pt idx="1">
                  <c:v>1995</c:v>
                </c:pt>
                <c:pt idx="2">
                  <c:v>2000</c:v>
                </c:pt>
                <c:pt idx="3">
                  <c:v>2005</c:v>
                </c:pt>
                <c:pt idx="4">
                  <c:v>2010</c:v>
                </c:pt>
                <c:pt idx="5">
                  <c:v>2015</c:v>
                </c:pt>
                <c:pt idx="6">
                  <c:v>2020</c:v>
                </c:pt>
              </c:numCache>
            </c:numRef>
          </c:cat>
          <c:val>
            <c:numRef>
              <c:f>Tabelle1!$C$7:$I$7</c:f>
              <c:numCache>
                <c:formatCode>General</c:formatCode>
                <c:ptCount val="7"/>
                <c:pt idx="0">
                  <c:v>80</c:v>
                </c:pt>
                <c:pt idx="1">
                  <c:v>81</c:v>
                </c:pt>
                <c:pt idx="2">
                  <c:v>82</c:v>
                </c:pt>
                <c:pt idx="3">
                  <c:v>79</c:v>
                </c:pt>
                <c:pt idx="4">
                  <c:v>74</c:v>
                </c:pt>
                <c:pt idx="5">
                  <c:v>70</c:v>
                </c:pt>
                <c:pt idx="6">
                  <c:v>60</c:v>
                </c:pt>
              </c:numCache>
            </c:numRef>
          </c:val>
          <c:extLst>
            <c:ext xmlns:c16="http://schemas.microsoft.com/office/drawing/2014/chart" uri="{C3380CC4-5D6E-409C-BE32-E72D297353CC}">
              <c16:uniqueId val="{00000002-06E2-417C-936F-BF8C181F84A9}"/>
            </c:ext>
          </c:extLst>
        </c:ser>
        <c:dLbls>
          <c:showLegendKey val="0"/>
          <c:showVal val="0"/>
          <c:showCatName val="0"/>
          <c:showSerName val="0"/>
          <c:showPercent val="0"/>
          <c:showBubbleSize val="0"/>
        </c:dLbls>
        <c:gapWidth val="150"/>
        <c:overlap val="100"/>
        <c:axId val="1441413407"/>
        <c:axId val="1441412927"/>
      </c:barChart>
      <c:catAx>
        <c:axId val="144141340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441412927"/>
        <c:crosses val="autoZero"/>
        <c:auto val="1"/>
        <c:lblAlgn val="ctr"/>
        <c:lblOffset val="100"/>
        <c:noMultiLvlLbl val="0"/>
      </c:catAx>
      <c:valAx>
        <c:axId val="14414129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de-CH" sz="1600"/>
                  <a:t>XX CO</a:t>
                </a:r>
                <a:r>
                  <a:rPr lang="de-CH" sz="1600" baseline="-25000"/>
                  <a:t>2</a:t>
                </a:r>
                <a:r>
                  <a:rPr lang="de-CH" sz="1600"/>
                  <a:t>-equivalent</a:t>
                </a:r>
              </a:p>
            </c:rich>
          </c:tx>
          <c:layout>
            <c:manualLayout>
              <c:xMode val="edge"/>
              <c:yMode val="edge"/>
              <c:x val="7.9365079365079361E-3"/>
              <c:y val="0.2527902066452729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441413407"/>
        <c:crosses val="autoZero"/>
        <c:crossBetween val="between"/>
        <c:majorUnit val="25"/>
      </c:valAx>
      <c:spPr>
        <a:noFill/>
        <a:ln>
          <a:noFill/>
        </a:ln>
        <a:effectLst/>
      </c:spPr>
    </c:plotArea>
    <c:legend>
      <c:legendPos val="b"/>
      <c:layout>
        <c:manualLayout>
          <c:xMode val="edge"/>
          <c:yMode val="edge"/>
          <c:x val="0.25295900512435948"/>
          <c:y val="0.89430397918556392"/>
          <c:w val="0.52034839395075627"/>
          <c:h val="8.175103475085943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93754184924948"/>
          <c:y val="3.7272337255688764E-2"/>
          <c:w val="0.8401718891704737"/>
          <c:h val="0.75871028357539771"/>
        </c:manualLayout>
      </c:layout>
      <c:lineChart>
        <c:grouping val="standard"/>
        <c:varyColors val="0"/>
        <c:ser>
          <c:idx val="1"/>
          <c:order val="0"/>
          <c:tx>
            <c:v>STATBEL</c:v>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ENFE!$C$2:$AI$2</c:f>
              <c:numCache>
                <c:formatCode>0</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ENFE!$C$7:$AI$7</c:f>
              <c:numCache>
                <c:formatCode>0.00</c:formatCode>
                <c:ptCount val="33"/>
                <c:pt idx="0">
                  <c:v>192.13300000000001</c:v>
                </c:pt>
                <c:pt idx="1">
                  <c:v>175.02699999999999</c:v>
                </c:pt>
                <c:pt idx="2">
                  <c:v>181.10900000000001</c:v>
                </c:pt>
                <c:pt idx="3">
                  <c:v>181.54300000000001</c:v>
                </c:pt>
                <c:pt idx="4">
                  <c:v>179.28751</c:v>
                </c:pt>
                <c:pt idx="5">
                  <c:v>157.63200000000001</c:v>
                </c:pt>
                <c:pt idx="6">
                  <c:v>155.39099999999999</c:v>
                </c:pt>
                <c:pt idx="7">
                  <c:v>154.69999999999999</c:v>
                </c:pt>
                <c:pt idx="8">
                  <c:v>158.054</c:v>
                </c:pt>
                <c:pt idx="9">
                  <c:v>160.18799999999999</c:v>
                </c:pt>
              </c:numCache>
            </c:numRef>
          </c:val>
          <c:smooth val="0"/>
          <c:extLst>
            <c:ext xmlns:c16="http://schemas.microsoft.com/office/drawing/2014/chart" uri="{C3380CC4-5D6E-409C-BE32-E72D297353CC}">
              <c16:uniqueId val="{00000000-5084-472F-8223-4AE4A8CCCD2F}"/>
            </c:ext>
          </c:extLst>
        </c:ser>
        <c:ser>
          <c:idx val="0"/>
          <c:order val="1"/>
          <c:tx>
            <c:v>Manure Bank</c:v>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ENFE!$C$2:$AI$2</c:f>
              <c:numCache>
                <c:formatCode>0</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ENFE!$C$8:$V$8</c:f>
              <c:numCache>
                <c:formatCode>General</c:formatCode>
                <c:ptCount val="20"/>
                <c:pt idx="10" formatCode="0.00">
                  <c:v>123.943</c:v>
                </c:pt>
                <c:pt idx="11" formatCode="0.00">
                  <c:v>120.033746919517</c:v>
                </c:pt>
                <c:pt idx="12" formatCode="0.00">
                  <c:v>114.04583150396</c:v>
                </c:pt>
                <c:pt idx="13" formatCode="0.00">
                  <c:v>109.282</c:v>
                </c:pt>
                <c:pt idx="14" formatCode="0.00">
                  <c:v>116.389</c:v>
                </c:pt>
                <c:pt idx="15" formatCode="0.00">
                  <c:v>118.64400000000001</c:v>
                </c:pt>
                <c:pt idx="16" formatCode="0.00">
                  <c:v>119.468</c:v>
                </c:pt>
                <c:pt idx="17" formatCode="0.00">
                  <c:v>117.64100000000001</c:v>
                </c:pt>
                <c:pt idx="18" formatCode="0.00">
                  <c:v>110.27500000000001</c:v>
                </c:pt>
                <c:pt idx="19" formatCode="0.00">
                  <c:v>109.624</c:v>
                </c:pt>
              </c:numCache>
            </c:numRef>
          </c:val>
          <c:smooth val="0"/>
          <c:extLst>
            <c:ext xmlns:c16="http://schemas.microsoft.com/office/drawing/2014/chart" uri="{C3380CC4-5D6E-409C-BE32-E72D297353CC}">
              <c16:uniqueId val="{00000002-5084-472F-8223-4AE4A8CCCD2F}"/>
            </c:ext>
          </c:extLst>
        </c:ser>
        <c:ser>
          <c:idx val="2"/>
          <c:order val="2"/>
          <c:spPr>
            <a:ln w="28575" cap="rnd">
              <a:solidFill>
                <a:srgbClr val="4F81BD"/>
              </a:solidFill>
              <a:round/>
            </a:ln>
            <a:effectLst/>
          </c:spPr>
          <c:marker>
            <c:symbol val="circle"/>
            <c:size val="5"/>
            <c:spPr>
              <a:solidFill>
                <a:srgbClr val="4F81BD"/>
              </a:solidFill>
              <a:ln w="9525">
                <a:noFill/>
              </a:ln>
              <a:effectLst/>
            </c:spPr>
          </c:marker>
          <c:cat>
            <c:numRef>
              <c:f>ENFE!$C$2:$AI$2</c:f>
              <c:numCache>
                <c:formatCode>0</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ENFE!$C$9:$AI$9</c:f>
              <c:numCache>
                <c:formatCode>General</c:formatCode>
                <c:ptCount val="33"/>
                <c:pt idx="19" formatCode="0.00">
                  <c:v>109.624</c:v>
                </c:pt>
                <c:pt idx="20" formatCode="0.00">
                  <c:v>104.705</c:v>
                </c:pt>
                <c:pt idx="21" formatCode="0.00">
                  <c:v>98.611599999999996</c:v>
                </c:pt>
                <c:pt idx="22" formatCode="0.00">
                  <c:v>106.37277049843701</c:v>
                </c:pt>
                <c:pt idx="23" formatCode="0.00">
                  <c:v>107.949430313156</c:v>
                </c:pt>
                <c:pt idx="24" formatCode="0.00">
                  <c:v>112.832430313156</c:v>
                </c:pt>
                <c:pt idx="25" formatCode="0.00">
                  <c:v>118.984430313156</c:v>
                </c:pt>
                <c:pt idx="26" formatCode="0.00">
                  <c:v>122.44569089794</c:v>
                </c:pt>
                <c:pt idx="27" formatCode="0.00">
                  <c:v>128.29898527334799</c:v>
                </c:pt>
                <c:pt idx="28" formatCode="0.00">
                  <c:v>129.99327964875599</c:v>
                </c:pt>
                <c:pt idx="29" formatCode="0.00">
                  <c:v>137.680574024164</c:v>
                </c:pt>
                <c:pt idx="30" formatCode="0.00">
                  <c:v>123.346868399572</c:v>
                </c:pt>
                <c:pt idx="31" formatCode="0.00">
                  <c:v>135.28516277497999</c:v>
                </c:pt>
                <c:pt idx="32" formatCode="0.00">
                  <c:v>136.28345715038799</c:v>
                </c:pt>
              </c:numCache>
            </c:numRef>
          </c:val>
          <c:smooth val="0"/>
          <c:extLst>
            <c:ext xmlns:c16="http://schemas.microsoft.com/office/drawing/2014/chart" uri="{C3380CC4-5D6E-409C-BE32-E72D297353CC}">
              <c16:uniqueId val="{00000003-5084-472F-8223-4AE4A8CCCD2F}"/>
            </c:ext>
          </c:extLst>
        </c:ser>
        <c:ser>
          <c:idx val="3"/>
          <c:order val="3"/>
          <c:spPr>
            <a:ln w="28575" cap="rnd">
              <a:solidFill>
                <a:srgbClr val="1F497D"/>
              </a:solidFill>
              <a:round/>
            </a:ln>
            <a:effectLst/>
          </c:spPr>
          <c:marker>
            <c:symbol val="circle"/>
            <c:size val="5"/>
            <c:spPr>
              <a:solidFill>
                <a:srgbClr val="1F497D"/>
              </a:solidFill>
              <a:ln w="9525">
                <a:noFill/>
              </a:ln>
              <a:effectLst/>
            </c:spPr>
          </c:marker>
          <c:cat>
            <c:numRef>
              <c:f>ENFE!$C$2:$AI$2</c:f>
              <c:numCache>
                <c:formatCode>0</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ENFE!$C$10:$AI$10</c:f>
              <c:numCache>
                <c:formatCode>0.00</c:formatCode>
                <c:ptCount val="33"/>
                <c:pt idx="0">
                  <c:v>147.43694900000003</c:v>
                </c:pt>
                <c:pt idx="1">
                  <c:v>130.33094899999998</c:v>
                </c:pt>
                <c:pt idx="2">
                  <c:v>136.41294900000003</c:v>
                </c:pt>
                <c:pt idx="3">
                  <c:v>136.846949</c:v>
                </c:pt>
                <c:pt idx="4">
                  <c:v>134.59145899999999</c:v>
                </c:pt>
                <c:pt idx="5">
                  <c:v>112.93594900000001</c:v>
                </c:pt>
                <c:pt idx="6">
                  <c:v>110.69494899999999</c:v>
                </c:pt>
                <c:pt idx="7">
                  <c:v>110.00394899999999</c:v>
                </c:pt>
                <c:pt idx="8">
                  <c:v>113.357949</c:v>
                </c:pt>
                <c:pt idx="9">
                  <c:v>115.49194899999999</c:v>
                </c:pt>
                <c:pt idx="10">
                  <c:v>123.943</c:v>
                </c:pt>
              </c:numCache>
            </c:numRef>
          </c:val>
          <c:smooth val="0"/>
          <c:extLst>
            <c:ext xmlns:c16="http://schemas.microsoft.com/office/drawing/2014/chart" uri="{C3380CC4-5D6E-409C-BE32-E72D297353CC}">
              <c16:uniqueId val="{00000004-5084-472F-8223-4AE4A8CCCD2F}"/>
            </c:ext>
          </c:extLst>
        </c:ser>
        <c:dLbls>
          <c:showLegendKey val="0"/>
          <c:showVal val="0"/>
          <c:showCatName val="0"/>
          <c:showSerName val="0"/>
          <c:showPercent val="0"/>
          <c:showBubbleSize val="0"/>
        </c:dLbls>
        <c:marker val="1"/>
        <c:smooth val="0"/>
        <c:axId val="570232543"/>
        <c:axId val="570238783"/>
      </c:lineChart>
      <c:catAx>
        <c:axId val="570232543"/>
        <c:scaling>
          <c:orientation val="minMax"/>
        </c:scaling>
        <c:delete val="0"/>
        <c:axPos val="b"/>
        <c:numFmt formatCode="0"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2000" b="0" i="0" u="none" strike="noStrike" kern="1200" baseline="0">
                <a:solidFill>
                  <a:sysClr val="windowText" lastClr="000000"/>
                </a:solidFill>
                <a:latin typeface="+mn-lt"/>
                <a:ea typeface="+mn-ea"/>
                <a:cs typeface="+mn-cs"/>
              </a:defRPr>
            </a:pPr>
            <a:endParaRPr lang="en-US"/>
          </a:p>
        </c:txPr>
        <c:crossAx val="570238783"/>
        <c:crosses val="autoZero"/>
        <c:auto val="1"/>
        <c:lblAlgn val="ctr"/>
        <c:lblOffset val="100"/>
        <c:noMultiLvlLbl val="0"/>
      </c:catAx>
      <c:valAx>
        <c:axId val="5702387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de-CH" sz="1800"/>
                  <a:t>1000 head</a:t>
                </a:r>
              </a:p>
            </c:rich>
          </c:tx>
          <c:layout>
            <c:manualLayout>
              <c:xMode val="edge"/>
              <c:yMode val="edge"/>
              <c:x val="8.019375672766416E-3"/>
              <c:y val="0.30271207701724423"/>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570232543"/>
        <c:crosses val="autoZero"/>
        <c:crossBetween val="between"/>
      </c:valAx>
      <c:spPr>
        <a:noFill/>
        <a:ln>
          <a:noFill/>
        </a:ln>
        <a:effectLst/>
      </c:spPr>
    </c:plotArea>
    <c:legend>
      <c:legendPos val="r"/>
      <c:legendEntry>
        <c:idx val="2"/>
        <c:delete val="1"/>
      </c:legendEntry>
      <c:legendEntry>
        <c:idx val="3"/>
        <c:delete val="1"/>
      </c:legendEntry>
      <c:layout>
        <c:manualLayout>
          <c:xMode val="edge"/>
          <c:yMode val="edge"/>
          <c:x val="0.75162203541483874"/>
          <c:y val="2.7896087604627945E-2"/>
          <c:w val="0.23868860860607699"/>
          <c:h val="0.18744941039163651"/>
        </c:manualLayout>
      </c:layout>
      <c:overlay val="0"/>
      <c:spPr>
        <a:solidFill>
          <a:sysClr val="window" lastClr="FFFFFF"/>
        </a:solid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2000">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Sheet2!$C$7</c:f>
              <c:strCache>
                <c:ptCount val="1"/>
                <c:pt idx="0">
                  <c:v>Decidous trees</c:v>
                </c:pt>
              </c:strCache>
            </c:strRef>
          </c:tx>
          <c:dPt>
            <c:idx val="0"/>
            <c:bubble3D val="0"/>
            <c:spPr>
              <a:solidFill>
                <a:srgbClr val="0099FF"/>
              </a:solidFill>
              <a:ln w="19050">
                <a:solidFill>
                  <a:schemeClr val="lt1"/>
                </a:solidFill>
              </a:ln>
              <a:effectLst/>
            </c:spPr>
            <c:extLst>
              <c:ext xmlns:c16="http://schemas.microsoft.com/office/drawing/2014/chart" uri="{C3380CC4-5D6E-409C-BE32-E72D297353CC}">
                <c16:uniqueId val="{00000001-0DBA-4A35-AD9F-BB3C6D9ED25B}"/>
              </c:ext>
            </c:extLst>
          </c:dPt>
          <c:dPt>
            <c:idx val="1"/>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3-0DBA-4A35-AD9F-BB3C6D9ED25B}"/>
              </c:ext>
            </c:extLst>
          </c:dPt>
          <c:dPt>
            <c:idx val="2"/>
            <c:bubble3D val="0"/>
            <c:spPr>
              <a:solidFill>
                <a:srgbClr val="6666FF"/>
              </a:solidFill>
              <a:ln w="19050">
                <a:solidFill>
                  <a:schemeClr val="lt1"/>
                </a:solidFill>
              </a:ln>
              <a:effectLst/>
            </c:spPr>
            <c:extLst>
              <c:ext xmlns:c16="http://schemas.microsoft.com/office/drawing/2014/chart" uri="{C3380CC4-5D6E-409C-BE32-E72D297353CC}">
                <c16:uniqueId val="{00000005-0DBA-4A35-AD9F-BB3C6D9ED25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Sheet2!$C$7:$C$9</c:f>
              <c:strCache>
                <c:ptCount val="3"/>
                <c:pt idx="0">
                  <c:v>Decidous trees</c:v>
                </c:pt>
                <c:pt idx="1">
                  <c:v>Confiers</c:v>
                </c:pt>
                <c:pt idx="2">
                  <c:v>mixed stands</c:v>
                </c:pt>
              </c:strCache>
            </c:strRef>
          </c:cat>
          <c:val>
            <c:numRef>
              <c:f>Sheet2!$B$7:$B$9</c:f>
              <c:numCache>
                <c:formatCode>0%</c:formatCode>
                <c:ptCount val="3"/>
                <c:pt idx="0">
                  <c:v>0.56000000000000005</c:v>
                </c:pt>
                <c:pt idx="1">
                  <c:v>0.25</c:v>
                </c:pt>
                <c:pt idx="2">
                  <c:v>0.19</c:v>
                </c:pt>
              </c:numCache>
            </c:numRef>
          </c:val>
          <c:extLst>
            <c:ext xmlns:c16="http://schemas.microsoft.com/office/drawing/2014/chart" uri="{C3380CC4-5D6E-409C-BE32-E72D297353CC}">
              <c16:uniqueId val="{00000006-0DBA-4A35-AD9F-BB3C6D9ED25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99FF"/>
              </a:solidFill>
              <a:ln w="19050">
                <a:solidFill>
                  <a:schemeClr val="lt1"/>
                </a:solidFill>
              </a:ln>
              <a:effectLst/>
            </c:spPr>
            <c:extLst>
              <c:ext xmlns:c16="http://schemas.microsoft.com/office/drawing/2014/chart" uri="{C3380CC4-5D6E-409C-BE32-E72D297353CC}">
                <c16:uniqueId val="{00000001-346B-4393-89DB-131E3C9B0607}"/>
              </c:ext>
            </c:extLst>
          </c:dPt>
          <c:dPt>
            <c:idx val="1"/>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3-346B-4393-89DB-131E3C9B060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Sheet2!$C$5:$C$6</c:f>
              <c:strCache>
                <c:ptCount val="2"/>
                <c:pt idx="0">
                  <c:v>Decidious trees</c:v>
                </c:pt>
                <c:pt idx="1">
                  <c:v>Confiers</c:v>
                </c:pt>
              </c:strCache>
            </c:strRef>
          </c:cat>
          <c:val>
            <c:numRef>
              <c:f>Sheet2!$B$5:$B$6</c:f>
              <c:numCache>
                <c:formatCode>0%</c:formatCode>
                <c:ptCount val="2"/>
                <c:pt idx="0">
                  <c:v>0.63</c:v>
                </c:pt>
                <c:pt idx="1">
                  <c:v>0.37</c:v>
                </c:pt>
              </c:numCache>
            </c:numRef>
          </c:val>
          <c:extLst>
            <c:ext xmlns:c16="http://schemas.microsoft.com/office/drawing/2014/chart" uri="{C3380CC4-5D6E-409C-BE32-E72D297353CC}">
              <c16:uniqueId val="{00000004-346B-4393-89DB-131E3C9B0607}"/>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Biomass</a:t>
            </a:r>
            <a:r>
              <a:rPr lang="en-US" baseline="0"/>
              <a:t> Carbon stock change (</a:t>
            </a:r>
            <a:r>
              <a:rPr lang="en-US" baseline="0" err="1"/>
              <a:t>tC</a:t>
            </a:r>
            <a:r>
              <a:rPr lang="en-US" baseline="0"/>
              <a:t>/ha)</a:t>
            </a:r>
          </a:p>
          <a:p>
            <a:pPr>
              <a:defRPr/>
            </a:pPr>
            <a:r>
              <a:rPr lang="en-US" baseline="0"/>
              <a:t>Deforestation</a:t>
            </a:r>
            <a:endParaRPr lang="en-US"/>
          </a:p>
        </c:rich>
      </c:tx>
      <c:layout>
        <c:manualLayout>
          <c:xMode val="edge"/>
          <c:yMode val="edge"/>
          <c:x val="0.22827064856743851"/>
          <c:y val="3.593303613044027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029827203362243"/>
          <c:y val="0.14485076795692203"/>
          <c:w val="0.87505304231298886"/>
          <c:h val="0.74860254322328057"/>
        </c:manualLayout>
      </c:layout>
      <c:barChart>
        <c:barDir val="col"/>
        <c:grouping val="stacked"/>
        <c:varyColors val="0"/>
        <c:ser>
          <c:idx val="0"/>
          <c:order val="0"/>
          <c:tx>
            <c:v>FL&gt;CL</c:v>
          </c:tx>
          <c:spPr>
            <a:solidFill>
              <a:schemeClr val="accent2">
                <a:lumMod val="60000"/>
                <a:lumOff val="40000"/>
              </a:schemeClr>
            </a:solidFill>
            <a:ln>
              <a:noFill/>
            </a:ln>
            <a:effectLst/>
          </c:spPr>
          <c:invertIfNegative val="0"/>
          <c:cat>
            <c:numRef>
              <c:f>Sheet1!$C$15:$AI$15</c:f>
              <c:numCache>
                <c:formatCode>0</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Sheet1!$C$22:$AI$22</c:f>
              <c:numCache>
                <c:formatCode>0.00</c:formatCode>
                <c:ptCount val="33"/>
                <c:pt idx="0">
                  <c:v>-68.459904750741316</c:v>
                </c:pt>
                <c:pt idx="1">
                  <c:v>-34.685039987917335</c:v>
                </c:pt>
                <c:pt idx="2">
                  <c:v>-23.426904361603107</c:v>
                </c:pt>
                <c:pt idx="3">
                  <c:v>-17.797951236605837</c:v>
                </c:pt>
                <c:pt idx="4">
                  <c:v>-14.420671286330387</c:v>
                </c:pt>
                <c:pt idx="5">
                  <c:v>-12.169228068945037</c:v>
                </c:pt>
                <c:pt idx="6">
                  <c:v>-10.561120252553227</c:v>
                </c:pt>
                <c:pt idx="7">
                  <c:v>-9.3550971714830897</c:v>
                </c:pt>
                <c:pt idx="8">
                  <c:v>-8.4171306783871618</c:v>
                </c:pt>
                <c:pt idx="9">
                  <c:v>-7.6668038850805598</c:v>
                </c:pt>
                <c:pt idx="10">
                  <c:v>-7.052942408376456</c:v>
                </c:pt>
                <c:pt idx="11">
                  <c:v>-6.5414299930041313</c:v>
                </c:pt>
                <c:pt idx="12">
                  <c:v>-6.10570004635436</c:v>
                </c:pt>
                <c:pt idx="13">
                  <c:v>-5.7322471480436388</c:v>
                </c:pt>
                <c:pt idx="14">
                  <c:v>-5.4086159417475397</c:v>
                </c:pt>
                <c:pt idx="15">
                  <c:v>-5.1254649103500443</c:v>
                </c:pt>
                <c:pt idx="16">
                  <c:v>-4.8756505408831101</c:v>
                </c:pt>
                <c:pt idx="17">
                  <c:v>-4.6536167678187361</c:v>
                </c:pt>
                <c:pt idx="18">
                  <c:v>-4.4549772237433087</c:v>
                </c:pt>
                <c:pt idx="19">
                  <c:v>-4.2762228148291621</c:v>
                </c:pt>
                <c:pt idx="20">
                  <c:v>-3.0965755223600433</c:v>
                </c:pt>
                <c:pt idx="21">
                  <c:v>-3.1581218954514125</c:v>
                </c:pt>
                <c:pt idx="22">
                  <c:v>-3.2213150357333298</c:v>
                </c:pt>
                <c:pt idx="23">
                  <c:v>-7.1599681326760871</c:v>
                </c:pt>
                <c:pt idx="24">
                  <c:v>-7.0256895500401058</c:v>
                </c:pt>
                <c:pt idx="25">
                  <c:v>-6.9045382377857107</c:v>
                </c:pt>
                <c:pt idx="26">
                  <c:v>-2.9133015851258213</c:v>
                </c:pt>
                <c:pt idx="27">
                  <c:v>-2.9722405320753866</c:v>
                </c:pt>
                <c:pt idx="28">
                  <c:v>-3.0268757400421511</c:v>
                </c:pt>
                <c:pt idx="29">
                  <c:v>-3.0837930336740373</c:v>
                </c:pt>
                <c:pt idx="30">
                  <c:v>-3.1458202024142357</c:v>
                </c:pt>
                <c:pt idx="31">
                  <c:v>-3.20856749193727</c:v>
                </c:pt>
                <c:pt idx="32">
                  <c:v>-3.2704592366500695</c:v>
                </c:pt>
              </c:numCache>
            </c:numRef>
          </c:val>
          <c:extLst>
            <c:ext xmlns:c16="http://schemas.microsoft.com/office/drawing/2014/chart" uri="{C3380CC4-5D6E-409C-BE32-E72D297353CC}">
              <c16:uniqueId val="{00000000-2F26-4A2C-94CE-42E50CB5A08A}"/>
            </c:ext>
          </c:extLst>
        </c:ser>
        <c:ser>
          <c:idx val="1"/>
          <c:order val="1"/>
          <c:tx>
            <c:v>FL&gt;GL</c:v>
          </c:tx>
          <c:spPr>
            <a:solidFill>
              <a:srgbClr val="FFC000"/>
            </a:solidFill>
            <a:ln>
              <a:noFill/>
            </a:ln>
            <a:effectLst/>
          </c:spPr>
          <c:invertIfNegative val="0"/>
          <c:cat>
            <c:numRef>
              <c:f>Sheet1!$C$15:$AI$15</c:f>
              <c:numCache>
                <c:formatCode>0</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Sheet1!$C$23:$AI$23</c:f>
              <c:numCache>
                <c:formatCode>0.00</c:formatCode>
                <c:ptCount val="33"/>
                <c:pt idx="0">
                  <c:v>-68.377831373179887</c:v>
                </c:pt>
                <c:pt idx="1">
                  <c:v>-34.651185912887769</c:v>
                </c:pt>
                <c:pt idx="2">
                  <c:v>-23.409119404244024</c:v>
                </c:pt>
                <c:pt idx="3">
                  <c:v>-17.78819784503726</c:v>
                </c:pt>
                <c:pt idx="4">
                  <c:v>-14.415734435253079</c:v>
                </c:pt>
                <c:pt idx="5">
                  <c:v>-12.16750024191181</c:v>
                </c:pt>
                <c:pt idx="6">
                  <c:v>-10.561682865473092</c:v>
                </c:pt>
                <c:pt idx="7">
                  <c:v>-9.3573761064366039</c:v>
                </c:pt>
                <c:pt idx="8">
                  <c:v>-8.4207431875434899</c:v>
                </c:pt>
                <c:pt idx="9">
                  <c:v>-7.6714820426559136</c:v>
                </c:pt>
                <c:pt idx="10">
                  <c:v>-7.05849135715735</c:v>
                </c:pt>
                <c:pt idx="11">
                  <c:v>-6.5477035881526398</c:v>
                </c:pt>
                <c:pt idx="12">
                  <c:v>-6.1126627924673222</c:v>
                </c:pt>
                <c:pt idx="13">
                  <c:v>-5.7397998143333702</c:v>
                </c:pt>
                <c:pt idx="14">
                  <c:v>-5.416679142191831</c:v>
                </c:pt>
                <c:pt idx="15">
                  <c:v>-5.1339741424975003</c:v>
                </c:pt>
                <c:pt idx="16">
                  <c:v>-4.8845526838331299</c:v>
                </c:pt>
                <c:pt idx="17">
                  <c:v>-4.6628675529852126</c:v>
                </c:pt>
                <c:pt idx="18">
                  <c:v>-4.4645393712065671</c:v>
                </c:pt>
                <c:pt idx="19">
                  <c:v>-4.2860646356000736</c:v>
                </c:pt>
                <c:pt idx="20">
                  <c:v>-22.015243939008052</c:v>
                </c:pt>
                <c:pt idx="21">
                  <c:v>-18.47417513035801</c:v>
                </c:pt>
                <c:pt idx="22">
                  <c:v>-15.968079242820155</c:v>
                </c:pt>
                <c:pt idx="23">
                  <c:v>-5.2180356062385496</c:v>
                </c:pt>
                <c:pt idx="24">
                  <c:v>-5.0419969334131913</c:v>
                </c:pt>
                <c:pt idx="25">
                  <c:v>-4.8882853587085702</c:v>
                </c:pt>
                <c:pt idx="26">
                  <c:v>-9.0423479348485749</c:v>
                </c:pt>
                <c:pt idx="27">
                  <c:v>-8.4902293385684651</c:v>
                </c:pt>
                <c:pt idx="28">
                  <c:v>-8.0040066737199052</c:v>
                </c:pt>
                <c:pt idx="29">
                  <c:v>-7.5795803950732346</c:v>
                </c:pt>
                <c:pt idx="30">
                  <c:v>-7.2091717719304631</c:v>
                </c:pt>
                <c:pt idx="31">
                  <c:v>-6.8789382028576771</c:v>
                </c:pt>
                <c:pt idx="32">
                  <c:v>-6.5809579066445867</c:v>
                </c:pt>
              </c:numCache>
            </c:numRef>
          </c:val>
          <c:extLst>
            <c:ext xmlns:c16="http://schemas.microsoft.com/office/drawing/2014/chart" uri="{C3380CC4-5D6E-409C-BE32-E72D297353CC}">
              <c16:uniqueId val="{00000001-2F26-4A2C-94CE-42E50CB5A08A}"/>
            </c:ext>
          </c:extLst>
        </c:ser>
        <c:ser>
          <c:idx val="2"/>
          <c:order val="2"/>
          <c:tx>
            <c:v>Fl&gt;WL</c:v>
          </c:tx>
          <c:spPr>
            <a:solidFill>
              <a:schemeClr val="accent4">
                <a:lumMod val="60000"/>
                <a:lumOff val="40000"/>
              </a:schemeClr>
            </a:solidFill>
            <a:ln>
              <a:noFill/>
            </a:ln>
            <a:effectLst/>
          </c:spPr>
          <c:invertIfNegative val="0"/>
          <c:cat>
            <c:numRef>
              <c:f>Sheet1!$C$15:$AI$15</c:f>
              <c:numCache>
                <c:formatCode>0</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Sheet1!$C$24:$AI$24</c:f>
              <c:numCache>
                <c:formatCode>General</c:formatCode>
                <c:ptCount val="33"/>
              </c:numCache>
            </c:numRef>
          </c:val>
          <c:extLst>
            <c:ext xmlns:c16="http://schemas.microsoft.com/office/drawing/2014/chart" uri="{C3380CC4-5D6E-409C-BE32-E72D297353CC}">
              <c16:uniqueId val="{00000002-2F26-4A2C-94CE-42E50CB5A08A}"/>
            </c:ext>
          </c:extLst>
        </c:ser>
        <c:ser>
          <c:idx val="3"/>
          <c:order val="3"/>
          <c:tx>
            <c:v>FL&gt;SL</c:v>
          </c:tx>
          <c:spPr>
            <a:solidFill>
              <a:schemeClr val="accent5">
                <a:lumMod val="60000"/>
                <a:lumOff val="40000"/>
              </a:schemeClr>
            </a:solidFill>
            <a:ln>
              <a:noFill/>
            </a:ln>
            <a:effectLst/>
          </c:spPr>
          <c:invertIfNegative val="0"/>
          <c:cat>
            <c:numRef>
              <c:f>Sheet1!$C$15:$AI$15</c:f>
              <c:numCache>
                <c:formatCode>0</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Sheet1!$C$25:$AI$25</c:f>
              <c:numCache>
                <c:formatCode>0.00</c:formatCode>
                <c:ptCount val="33"/>
                <c:pt idx="0">
                  <c:v>-69.102671210002484</c:v>
                </c:pt>
                <c:pt idx="1">
                  <c:v>-35.126118126328237</c:v>
                </c:pt>
                <c:pt idx="2">
                  <c:v>-23.800671473873752</c:v>
                </c:pt>
                <c:pt idx="3">
                  <c:v>-17.688499150300878</c:v>
                </c:pt>
                <c:pt idx="4">
                  <c:v>-14.417441726589008</c:v>
                </c:pt>
                <c:pt idx="5">
                  <c:v>-12.227747757417104</c:v>
                </c:pt>
                <c:pt idx="6">
                  <c:v>-10.65926770217609</c:v>
                </c:pt>
                <c:pt idx="7">
                  <c:v>-9.4804955519910106</c:v>
                </c:pt>
                <c:pt idx="8">
                  <c:v>-8.5622475190577916</c:v>
                </c:pt>
                <c:pt idx="9">
                  <c:v>-7.826755851848251</c:v>
                </c:pt>
                <c:pt idx="10">
                  <c:v>-7.2244038236170169</c:v>
                </c:pt>
                <c:pt idx="11">
                  <c:v>-6.7220448844368379</c:v>
                </c:pt>
                <c:pt idx="12">
                  <c:v>-6.2953027269249491</c:v>
                </c:pt>
                <c:pt idx="13">
                  <c:v>-5.9293205539753231</c:v>
                </c:pt>
                <c:pt idx="14">
                  <c:v>-5.6119868283326673</c:v>
                </c:pt>
                <c:pt idx="15">
                  <c:v>-5.3342084498684619</c:v>
                </c:pt>
                <c:pt idx="16">
                  <c:v>-5.0890255874296537</c:v>
                </c:pt>
                <c:pt idx="17">
                  <c:v>-4.8710207481436827</c:v>
                </c:pt>
                <c:pt idx="18">
                  <c:v>-4.6759139658697997</c:v>
                </c:pt>
                <c:pt idx="19">
                  <c:v>-4.3686550352712468</c:v>
                </c:pt>
                <c:pt idx="20">
                  <c:v>-7.8166257953995526</c:v>
                </c:pt>
                <c:pt idx="21">
                  <c:v>-7.6448523889174078</c:v>
                </c:pt>
                <c:pt idx="22">
                  <c:v>-7.4847823773594691</c:v>
                </c:pt>
                <c:pt idx="23">
                  <c:v>-2.1734414890789679</c:v>
                </c:pt>
                <c:pt idx="24">
                  <c:v>-2.2338715335947685</c:v>
                </c:pt>
                <c:pt idx="25">
                  <c:v>-2.2999240709071613</c:v>
                </c:pt>
                <c:pt idx="26">
                  <c:v>-5.2645711892279001</c:v>
                </c:pt>
                <c:pt idx="27">
                  <c:v>-5.2873098446030875</c:v>
                </c:pt>
                <c:pt idx="28">
                  <c:v>-5.3067293270600322</c:v>
                </c:pt>
                <c:pt idx="29">
                  <c:v>-5.3263087549984016</c:v>
                </c:pt>
                <c:pt idx="30">
                  <c:v>-5.3473986055584177</c:v>
                </c:pt>
                <c:pt idx="31">
                  <c:v>-5.3677441972742663</c:v>
                </c:pt>
                <c:pt idx="32">
                  <c:v>-5.3866019522854334</c:v>
                </c:pt>
              </c:numCache>
            </c:numRef>
          </c:val>
          <c:extLst>
            <c:ext xmlns:c16="http://schemas.microsoft.com/office/drawing/2014/chart" uri="{C3380CC4-5D6E-409C-BE32-E72D297353CC}">
              <c16:uniqueId val="{00000003-2F26-4A2C-94CE-42E50CB5A08A}"/>
            </c:ext>
          </c:extLst>
        </c:ser>
        <c:dLbls>
          <c:showLegendKey val="0"/>
          <c:showVal val="0"/>
          <c:showCatName val="0"/>
          <c:showSerName val="0"/>
          <c:showPercent val="0"/>
          <c:showBubbleSize val="0"/>
        </c:dLbls>
        <c:gapWidth val="150"/>
        <c:overlap val="100"/>
        <c:axId val="2036344223"/>
        <c:axId val="2036356703"/>
      </c:barChart>
      <c:catAx>
        <c:axId val="2036344223"/>
        <c:scaling>
          <c:orientation val="minMax"/>
        </c:scaling>
        <c:delete val="0"/>
        <c:axPos val="b"/>
        <c:numFmt formatCode="0"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6356703"/>
        <c:crosses val="autoZero"/>
        <c:auto val="1"/>
        <c:lblAlgn val="ctr"/>
        <c:lblOffset val="100"/>
        <c:noMultiLvlLbl val="0"/>
      </c:catAx>
      <c:valAx>
        <c:axId val="2036356703"/>
        <c:scaling>
          <c:orientation val="minMax"/>
          <c:max val="20"/>
          <c:min val="-22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6344223"/>
        <c:crosses val="autoZero"/>
        <c:crossBetween val="between"/>
      </c:valAx>
      <c:spPr>
        <a:noFill/>
        <a:ln>
          <a:noFill/>
        </a:ln>
        <a:effectLst/>
      </c:spPr>
    </c:plotArea>
    <c:legend>
      <c:legendPos val="b"/>
      <c:layout>
        <c:manualLayout>
          <c:xMode val="edge"/>
          <c:yMode val="edge"/>
          <c:x val="0.30607902555112559"/>
          <c:y val="0.76106076844206805"/>
          <c:w val="0.38784204021246921"/>
          <c:h val="7.404811908587262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368E1-AA26-4979-9F07-7349150D97FC}" type="datetimeFigureOut">
              <a:rPr lang="da-DK" smtClean="0"/>
              <a:t>10-04-2025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4E4D7-923D-44CA-A614-3DE851D50B7D}" type="slidenum">
              <a:rPr lang="da-DK" smtClean="0"/>
              <a:t>‹#›</a:t>
            </a:fld>
            <a:endParaRPr lang="da-DK"/>
          </a:p>
        </p:txBody>
      </p:sp>
    </p:spTree>
    <p:extLst>
      <p:ext uri="{BB962C8B-B14F-4D97-AF65-F5344CB8AC3E}">
        <p14:creationId xmlns:p14="http://schemas.microsoft.com/office/powerpoint/2010/main" val="297513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74E4D7-923D-44CA-A614-3DE851D50B7D}" type="slidenum">
              <a:rPr lang="da-DK" smtClean="0"/>
              <a:t>26</a:t>
            </a:fld>
            <a:endParaRPr lang="da-DK"/>
          </a:p>
        </p:txBody>
      </p:sp>
    </p:spTree>
    <p:extLst>
      <p:ext uri="{BB962C8B-B14F-4D97-AF65-F5344CB8AC3E}">
        <p14:creationId xmlns:p14="http://schemas.microsoft.com/office/powerpoint/2010/main" val="3061312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4" name="Rectangle 34"/>
          <p:cNvSpPr>
            <a:spLocks noChangeArrowheads="1"/>
          </p:cNvSpPr>
          <p:nvPr/>
        </p:nvSpPr>
        <p:spPr bwMode="auto">
          <a:xfrm>
            <a:off x="0" y="1265239"/>
            <a:ext cx="12192000" cy="432593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500">
                <a:solidFill>
                  <a:schemeClr val="tx1"/>
                </a:solidFill>
                <a:latin typeface="Arial" charset="0"/>
                <a:ea typeface="ＭＳ Ｐゴシック" pitchFamily="34" charset="-128"/>
              </a:defRPr>
            </a:lvl1pPr>
            <a:lvl2pPr marL="742950" indent="-285750" eaLnBrk="0" hangingPunct="0">
              <a:defRPr sz="1500">
                <a:solidFill>
                  <a:schemeClr val="tx1"/>
                </a:solidFill>
                <a:latin typeface="Arial" charset="0"/>
                <a:ea typeface="ＭＳ Ｐゴシック" pitchFamily="34" charset="-128"/>
              </a:defRPr>
            </a:lvl2pPr>
            <a:lvl3pPr marL="1143000" indent="-228600" eaLnBrk="0" hangingPunct="0">
              <a:defRPr sz="1500">
                <a:solidFill>
                  <a:schemeClr val="tx1"/>
                </a:solidFill>
                <a:latin typeface="Arial" charset="0"/>
                <a:ea typeface="ＭＳ Ｐゴシック" pitchFamily="34" charset="-128"/>
              </a:defRPr>
            </a:lvl3pPr>
            <a:lvl4pPr marL="1600200" indent="-228600" eaLnBrk="0" hangingPunct="0">
              <a:defRPr sz="1500">
                <a:solidFill>
                  <a:schemeClr val="tx1"/>
                </a:solidFill>
                <a:latin typeface="Arial" charset="0"/>
                <a:ea typeface="ＭＳ Ｐゴシック" pitchFamily="34" charset="-128"/>
              </a:defRPr>
            </a:lvl4pPr>
            <a:lvl5pPr marL="2057400" indent="-228600" eaLnBrk="0" hangingPunct="0">
              <a:defRPr sz="1500">
                <a:solidFill>
                  <a:schemeClr val="tx1"/>
                </a:solidFill>
                <a:latin typeface="Arial" charset="0"/>
                <a:ea typeface="ＭＳ Ｐゴシック" pitchFamily="34" charset="-128"/>
              </a:defRPr>
            </a:lvl5pPr>
            <a:lvl6pPr marL="2514600" indent="-228600" eaLnBrk="0" fontAlgn="base" hangingPunct="0">
              <a:spcBef>
                <a:spcPct val="50000"/>
              </a:spcBef>
              <a:spcAft>
                <a:spcPct val="0"/>
              </a:spcAft>
              <a:defRPr sz="1500">
                <a:solidFill>
                  <a:schemeClr val="tx1"/>
                </a:solidFill>
                <a:latin typeface="Arial" charset="0"/>
                <a:ea typeface="ＭＳ Ｐゴシック" pitchFamily="34" charset="-128"/>
              </a:defRPr>
            </a:lvl6pPr>
            <a:lvl7pPr marL="2971800" indent="-228600" eaLnBrk="0" fontAlgn="base" hangingPunct="0">
              <a:spcBef>
                <a:spcPct val="50000"/>
              </a:spcBef>
              <a:spcAft>
                <a:spcPct val="0"/>
              </a:spcAft>
              <a:defRPr sz="1500">
                <a:solidFill>
                  <a:schemeClr val="tx1"/>
                </a:solidFill>
                <a:latin typeface="Arial" charset="0"/>
                <a:ea typeface="ＭＳ Ｐゴシック" pitchFamily="34" charset="-128"/>
              </a:defRPr>
            </a:lvl7pPr>
            <a:lvl8pPr marL="3429000" indent="-228600" eaLnBrk="0" fontAlgn="base" hangingPunct="0">
              <a:spcBef>
                <a:spcPct val="50000"/>
              </a:spcBef>
              <a:spcAft>
                <a:spcPct val="0"/>
              </a:spcAft>
              <a:defRPr sz="1500">
                <a:solidFill>
                  <a:schemeClr val="tx1"/>
                </a:solidFill>
                <a:latin typeface="Arial" charset="0"/>
                <a:ea typeface="ＭＳ Ｐゴシック" pitchFamily="34" charset="-128"/>
              </a:defRPr>
            </a:lvl8pPr>
            <a:lvl9pPr marL="3886200" indent="-228600" eaLnBrk="0" fontAlgn="base" hangingPunct="0">
              <a:spcBef>
                <a:spcPct val="50000"/>
              </a:spcBef>
              <a:spcAft>
                <a:spcPct val="0"/>
              </a:spcAft>
              <a:defRPr sz="1500">
                <a:solidFill>
                  <a:schemeClr val="tx1"/>
                </a:solidFill>
                <a:latin typeface="Arial" charset="0"/>
                <a:ea typeface="ＭＳ Ｐゴシック" pitchFamily="34" charset="-128"/>
              </a:defRPr>
            </a:lvl9pPr>
          </a:lstStyle>
          <a:p>
            <a:pPr eaLnBrk="1" hangingPunct="1"/>
            <a:endParaRPr lang="en-US" altLang="en-US" sz="1500"/>
          </a:p>
        </p:txBody>
      </p:sp>
      <p:sp>
        <p:nvSpPr>
          <p:cNvPr id="5" name="Line 38"/>
          <p:cNvSpPr>
            <a:spLocks noChangeShapeType="1"/>
          </p:cNvSpPr>
          <p:nvPr/>
        </p:nvSpPr>
        <p:spPr bwMode="auto">
          <a:xfrm>
            <a:off x="842433" y="777875"/>
            <a:ext cx="10500784" cy="158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6" name="Line 39"/>
          <p:cNvSpPr>
            <a:spLocks noChangeShapeType="1"/>
          </p:cNvSpPr>
          <p:nvPr/>
        </p:nvSpPr>
        <p:spPr bwMode="auto">
          <a:xfrm>
            <a:off x="842433" y="6078539"/>
            <a:ext cx="10500784" cy="1587"/>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7" name="Picture 40" descr="unfccc_schriftzug_b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467" y="309564"/>
            <a:ext cx="10488084"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2" descr="unfccc-letter-es-e-heade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r="86363" b="44247"/>
          <a:stretch>
            <a:fillRect/>
          </a:stretch>
        </p:blipFill>
        <p:spPr bwMode="auto">
          <a:xfrm>
            <a:off x="825500" y="6105525"/>
            <a:ext cx="86571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0" name="Rectangle 28"/>
          <p:cNvSpPr>
            <a:spLocks noGrp="1" noChangeArrowheads="1"/>
          </p:cNvSpPr>
          <p:nvPr>
            <p:ph type="ctrTitle"/>
          </p:nvPr>
        </p:nvSpPr>
        <p:spPr>
          <a:xfrm>
            <a:off x="836085" y="2205038"/>
            <a:ext cx="10509249" cy="1204912"/>
          </a:xfrm>
        </p:spPr>
        <p:txBody>
          <a:bodyPr anchor="b"/>
          <a:lstStyle>
            <a:lvl1pPr>
              <a:lnSpc>
                <a:spcPts val="3600"/>
              </a:lnSpc>
              <a:defRPr sz="3000">
                <a:solidFill>
                  <a:schemeClr val="bg1"/>
                </a:solidFill>
              </a:defRPr>
            </a:lvl1pPr>
          </a:lstStyle>
          <a:p>
            <a:r>
              <a:rPr lang="en-US"/>
              <a:t>Click to edit Master title style</a:t>
            </a:r>
          </a:p>
        </p:txBody>
      </p:sp>
      <p:sp>
        <p:nvSpPr>
          <p:cNvPr id="3101" name="Rectangle 29"/>
          <p:cNvSpPr>
            <a:spLocks noGrp="1" noChangeArrowheads="1"/>
          </p:cNvSpPr>
          <p:nvPr>
            <p:ph type="subTitle" idx="1"/>
          </p:nvPr>
        </p:nvSpPr>
        <p:spPr>
          <a:xfrm>
            <a:off x="833967" y="3922714"/>
            <a:ext cx="10509251" cy="758825"/>
          </a:xfrm>
        </p:spPr>
        <p:txBody>
          <a:bodyPr/>
          <a:lstStyle>
            <a:lvl1pPr marL="0" indent="0">
              <a:buFontTx/>
              <a:buNone/>
              <a:defRPr>
                <a:solidFill>
                  <a:schemeClr val="bg1"/>
                </a:solidFill>
              </a:defRPr>
            </a:lvl1pPr>
          </a:lstStyle>
          <a:p>
            <a:r>
              <a:rPr lang="en-US"/>
              <a:t>Click to edit Master subtitle style</a:t>
            </a:r>
          </a:p>
        </p:txBody>
      </p:sp>
      <p:sp>
        <p:nvSpPr>
          <p:cNvPr id="9" name="Rectangle 36"/>
          <p:cNvSpPr>
            <a:spLocks noGrp="1" noChangeArrowheads="1"/>
          </p:cNvSpPr>
          <p:nvPr>
            <p:ph type="dt" sz="quarter" idx="10"/>
          </p:nvPr>
        </p:nvSpPr>
        <p:spPr bwMode="auto">
          <a:xfrm>
            <a:off x="4364568" y="6505575"/>
            <a:ext cx="6974417" cy="179388"/>
          </a:xfrm>
          <a:prstGeom prst="rect">
            <a:avLst/>
          </a:prstGeom>
          <a:ln>
            <a:miter lim="800000"/>
            <a:headEnd/>
            <a:tailEnd/>
          </a:ln>
        </p:spPr>
        <p:txBody>
          <a:bodyPr vert="horz" wrap="square" lIns="0" tIns="0" rIns="0" bIns="0" numCol="1" anchor="ctr" anchorCtr="0" compatLnSpc="1">
            <a:prstTxWarp prst="textNoShape">
              <a:avLst/>
            </a:prstTxWarp>
          </a:bodyPr>
          <a:lstStyle>
            <a:lvl1pPr>
              <a:spcBef>
                <a:spcPct val="0"/>
              </a:spcBef>
              <a:defRPr sz="1200"/>
            </a:lvl1pPr>
          </a:lstStyle>
          <a:p>
            <a:fld id="{78C300D6-5727-4415-B5D1-BEEBF1822B04}" type="datetime1">
              <a:rPr lang="en-US" smtClean="0"/>
              <a:t>4/10/2025</a:t>
            </a:fld>
            <a:endParaRPr lang="en-US"/>
          </a:p>
        </p:txBody>
      </p:sp>
      <p:sp>
        <p:nvSpPr>
          <p:cNvPr id="10" name="Rectangle 37"/>
          <p:cNvSpPr>
            <a:spLocks noGrp="1" noChangeArrowheads="1"/>
          </p:cNvSpPr>
          <p:nvPr>
            <p:ph type="ftr" sz="quarter" idx="11"/>
          </p:nvPr>
        </p:nvSpPr>
        <p:spPr bwMode="auto">
          <a:xfrm>
            <a:off x="4364568" y="6261100"/>
            <a:ext cx="6974417" cy="179388"/>
          </a:xfrm>
          <a:prstGeom prst="rect">
            <a:avLst/>
          </a:prstGeom>
          <a:ln>
            <a:miter lim="800000"/>
            <a:headEnd/>
            <a:tailEnd/>
          </a:ln>
        </p:spPr>
        <p:txBody>
          <a:bodyPr vert="horz" wrap="square" lIns="0" tIns="0" rIns="0" bIns="0" numCol="1" anchor="ctr" anchorCtr="0" compatLnSpc="1">
            <a:prstTxWarp prst="textNoShape">
              <a:avLst/>
            </a:prstTxWarp>
          </a:bodyPr>
          <a:lstStyle>
            <a:lvl1pPr>
              <a:spcBef>
                <a:spcPct val="0"/>
              </a:spcBef>
              <a:defRPr sz="1200" b="1" i="1">
                <a:latin typeface="Arial" charset="0"/>
                <a:ea typeface="+mn-ea"/>
              </a:defRPr>
            </a:lvl1pPr>
          </a:lstStyle>
          <a:p>
            <a:r>
              <a:rPr lang="en-IE"/>
              <a:t>Kyoko Miwa, Programme Officer UNFCCC Secretariat,  Mitigation, Data and Analysis Programme, Training and Certification Unit </a:t>
            </a:r>
            <a:endParaRPr lang="en-US"/>
          </a:p>
        </p:txBody>
      </p:sp>
    </p:spTree>
    <p:extLst>
      <p:ext uri="{BB962C8B-B14F-4D97-AF65-F5344CB8AC3E}">
        <p14:creationId xmlns:p14="http://schemas.microsoft.com/office/powerpoint/2010/main" val="2464257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1257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6434" y="309563"/>
            <a:ext cx="2622551" cy="52816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46667" y="309563"/>
            <a:ext cx="7666567" cy="5281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442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1219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50887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75115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90214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99198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50581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7290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92089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362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24752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3070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419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Divi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1A2473-F920-40EE-97E1-05FBF9937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7568"/>
            <a:ext cx="10287000" cy="6858000"/>
          </a:xfrm>
          <a:prstGeom prst="rect">
            <a:avLst/>
          </a:prstGeom>
        </p:spPr>
      </p:pic>
      <p:sp>
        <p:nvSpPr>
          <p:cNvPr id="11" name="Rektangel 1">
            <a:extLst>
              <a:ext uri="{FF2B5EF4-FFF2-40B4-BE49-F238E27FC236}">
                <a16:creationId xmlns:a16="http://schemas.microsoft.com/office/drawing/2014/main" id="{B48B3599-3BF3-4447-B19C-132BDC0EFE86}"/>
              </a:ext>
            </a:extLst>
          </p:cNvPr>
          <p:cNvSpPr/>
          <p:nvPr userDrawn="1"/>
        </p:nvSpPr>
        <p:spPr>
          <a:xfrm>
            <a:off x="1328510"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
            <a:extLst>
              <a:ext uri="{FF2B5EF4-FFF2-40B4-BE49-F238E27FC236}">
                <a16:creationId xmlns:a16="http://schemas.microsoft.com/office/drawing/2014/main" id="{BD05FD1C-4A31-43D4-B031-495CAF0D84C6}"/>
              </a:ext>
            </a:extLst>
          </p:cNvPr>
          <p:cNvSpPr/>
          <p:nvPr userDrawn="1"/>
        </p:nvSpPr>
        <p:spPr>
          <a:xfrm>
            <a:off x="216448"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
            <a:extLst>
              <a:ext uri="{FF2B5EF4-FFF2-40B4-BE49-F238E27FC236}">
                <a16:creationId xmlns:a16="http://schemas.microsoft.com/office/drawing/2014/main" id="{6AF4DB8E-2619-4D62-9E7E-0C8B3E7291A7}"/>
              </a:ext>
            </a:extLst>
          </p:cNvPr>
          <p:cNvSpPr/>
          <p:nvPr userDrawn="1"/>
        </p:nvSpPr>
        <p:spPr>
          <a:xfrm>
            <a:off x="-895615"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1">
            <a:extLst>
              <a:ext uri="{FF2B5EF4-FFF2-40B4-BE49-F238E27FC236}">
                <a16:creationId xmlns:a16="http://schemas.microsoft.com/office/drawing/2014/main" id="{10D96D02-DCB8-40D4-B491-E4A4535D04C3}"/>
              </a:ext>
            </a:extLst>
          </p:cNvPr>
          <p:cNvSpPr/>
          <p:nvPr userDrawn="1"/>
        </p:nvSpPr>
        <p:spPr>
          <a:xfrm>
            <a:off x="-528" y="-1"/>
            <a:ext cx="6316056" cy="6865937"/>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 name="connsiteX0" fmla="*/ 3374272 w 7808686"/>
              <a:gd name="connsiteY0" fmla="*/ 419100 h 6858000"/>
              <a:gd name="connsiteX1" fmla="*/ 7808686 w 7808686"/>
              <a:gd name="connsiteY1" fmla="*/ 0 h 6858000"/>
              <a:gd name="connsiteX2" fmla="*/ 6027985 w 7808686"/>
              <a:gd name="connsiteY2" fmla="*/ 6857999 h 6858000"/>
              <a:gd name="connsiteX3" fmla="*/ 0 w 7808686"/>
              <a:gd name="connsiteY3" fmla="*/ 6858000 h 6858000"/>
              <a:gd name="connsiteX4" fmla="*/ 3374272 w 7808686"/>
              <a:gd name="connsiteY4" fmla="*/ 419100 h 6858000"/>
              <a:gd name="connsiteX0" fmla="*/ 1837237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1837237 w 7808686"/>
              <a:gd name="connsiteY4" fmla="*/ 0 h 6858000"/>
              <a:gd name="connsiteX0" fmla="*/ 0 w 5971449"/>
              <a:gd name="connsiteY0" fmla="*/ 0 h 6857999"/>
              <a:gd name="connsiteX1" fmla="*/ 5971449 w 5971449"/>
              <a:gd name="connsiteY1" fmla="*/ 0 h 6857999"/>
              <a:gd name="connsiteX2" fmla="*/ 4190748 w 5971449"/>
              <a:gd name="connsiteY2" fmla="*/ 6857999 h 6857999"/>
              <a:gd name="connsiteX3" fmla="*/ 192129 w 5971449"/>
              <a:gd name="connsiteY3" fmla="*/ 6527800 h 6857999"/>
              <a:gd name="connsiteX4" fmla="*/ 0 w 5971449"/>
              <a:gd name="connsiteY4" fmla="*/ 0 h 6857999"/>
              <a:gd name="connsiteX0" fmla="*/ 0 w 5971449"/>
              <a:gd name="connsiteY0" fmla="*/ 0 h 6870700"/>
              <a:gd name="connsiteX1" fmla="*/ 5971449 w 5971449"/>
              <a:gd name="connsiteY1" fmla="*/ 0 h 6870700"/>
              <a:gd name="connsiteX2" fmla="*/ 4190748 w 5971449"/>
              <a:gd name="connsiteY2" fmla="*/ 6857999 h 6870700"/>
              <a:gd name="connsiteX3" fmla="*/ 12008 w 5971449"/>
              <a:gd name="connsiteY3" fmla="*/ 6870700 h 6870700"/>
              <a:gd name="connsiteX4" fmla="*/ 0 w 5971449"/>
              <a:gd name="connsiteY4" fmla="*/ 0 h 6870700"/>
              <a:gd name="connsiteX0" fmla="*/ 498 w 5971947"/>
              <a:gd name="connsiteY0" fmla="*/ 0 h 6865937"/>
              <a:gd name="connsiteX1" fmla="*/ 5971947 w 5971947"/>
              <a:gd name="connsiteY1" fmla="*/ 0 h 6865937"/>
              <a:gd name="connsiteX2" fmla="*/ 4191246 w 5971947"/>
              <a:gd name="connsiteY2" fmla="*/ 6857999 h 6865937"/>
              <a:gd name="connsiteX3" fmla="*/ 1249 w 5971947"/>
              <a:gd name="connsiteY3" fmla="*/ 6865937 h 6865937"/>
              <a:gd name="connsiteX4" fmla="*/ 498 w 5971947"/>
              <a:gd name="connsiteY4" fmla="*/ 0 h 686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1947" h="6865937">
                <a:moveTo>
                  <a:pt x="498" y="0"/>
                </a:moveTo>
                <a:lnTo>
                  <a:pt x="5971947" y="0"/>
                </a:lnTo>
                <a:lnTo>
                  <a:pt x="4191246" y="6857999"/>
                </a:lnTo>
                <a:lnTo>
                  <a:pt x="1249" y="6865937"/>
                </a:lnTo>
                <a:cubicBezTo>
                  <a:pt x="-2754" y="4575704"/>
                  <a:pt x="4501" y="2290233"/>
                  <a:pt x="498" y="0"/>
                </a:cubicBezTo>
                <a:close/>
              </a:path>
            </a:pathLst>
          </a:custGeom>
          <a:solidFill>
            <a:srgbClr val="4B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descr="Et billede, der indeholder tekst, indendørs&#10;&#10;Automatisk genereret beskrivelse">
            <a:extLst>
              <a:ext uri="{FF2B5EF4-FFF2-40B4-BE49-F238E27FC236}">
                <a16:creationId xmlns:a16="http://schemas.microsoft.com/office/drawing/2014/main" id="{355FFD00-7F5E-46F0-8227-67C43F545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01475" y="5502566"/>
            <a:ext cx="2872240" cy="612961"/>
          </a:xfrm>
          <a:prstGeom prst="rect">
            <a:avLst/>
          </a:prstGeom>
        </p:spPr>
      </p:pic>
      <p:cxnSp>
        <p:nvCxnSpPr>
          <p:cNvPr id="12" name="Lige forbindelse 11">
            <a:extLst>
              <a:ext uri="{FF2B5EF4-FFF2-40B4-BE49-F238E27FC236}">
                <a16:creationId xmlns:a16="http://schemas.microsoft.com/office/drawing/2014/main" id="{254762D8-D102-4951-8648-B41BB0E27C5A}"/>
              </a:ext>
            </a:extLst>
          </p:cNvPr>
          <p:cNvCxnSpPr>
            <a:cxnSpLocks/>
          </p:cNvCxnSpPr>
          <p:nvPr userDrawn="1"/>
        </p:nvCxnSpPr>
        <p:spPr>
          <a:xfrm>
            <a:off x="900000" y="900000"/>
            <a:ext cx="40203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ladsholder til tekst 13">
            <a:extLst>
              <a:ext uri="{FF2B5EF4-FFF2-40B4-BE49-F238E27FC236}">
                <a16:creationId xmlns:a16="http://schemas.microsoft.com/office/drawing/2014/main" id="{538A80A3-B34B-4BBC-A759-EBBAAA9FCBFD}"/>
              </a:ext>
            </a:extLst>
          </p:cNvPr>
          <p:cNvSpPr>
            <a:spLocks noGrp="1"/>
          </p:cNvSpPr>
          <p:nvPr>
            <p:ph type="body" sz="quarter" idx="10" hasCustomPrompt="1"/>
          </p:nvPr>
        </p:nvSpPr>
        <p:spPr>
          <a:xfrm>
            <a:off x="900793" y="1188000"/>
            <a:ext cx="4019550" cy="1498600"/>
          </a:xfrm>
          <a:prstGeom prst="rect">
            <a:avLst/>
          </a:prstGeom>
        </p:spPr>
        <p:txBody>
          <a:bodyPr lIns="0" tIns="0" rIns="0" bIns="0"/>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da-DK"/>
              <a:t>SECTION DIVIDER</a:t>
            </a:r>
          </a:p>
        </p:txBody>
      </p:sp>
    </p:spTree>
    <p:extLst>
      <p:ext uri="{BB962C8B-B14F-4D97-AF65-F5344CB8AC3E}">
        <p14:creationId xmlns:p14="http://schemas.microsoft.com/office/powerpoint/2010/main" val="4272858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Divider 1">
    <p:spTree>
      <p:nvGrpSpPr>
        <p:cNvPr id="1" name=""/>
        <p:cNvGrpSpPr/>
        <p:nvPr/>
      </p:nvGrpSpPr>
      <p:grpSpPr>
        <a:xfrm>
          <a:off x="0" y="0"/>
          <a:ext cx="0" cy="0"/>
          <a:chOff x="0" y="0"/>
          <a:chExt cx="0" cy="0"/>
        </a:xfrm>
      </p:grpSpPr>
      <p:pic>
        <p:nvPicPr>
          <p:cNvPr id="4" name="Picture 3" descr="A picture containing text, indoor, person, ceiling&#10;&#10;Description automatically generated">
            <a:extLst>
              <a:ext uri="{FF2B5EF4-FFF2-40B4-BE49-F238E27FC236}">
                <a16:creationId xmlns:a16="http://schemas.microsoft.com/office/drawing/2014/main" id="{D734F8D6-DD57-4BC4-9F42-862BE82461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738"/>
            <a:ext cx="10287000" cy="6858000"/>
          </a:xfrm>
          <a:prstGeom prst="rect">
            <a:avLst/>
          </a:prstGeom>
        </p:spPr>
      </p:pic>
      <p:sp>
        <p:nvSpPr>
          <p:cNvPr id="11" name="Rektangel 1">
            <a:extLst>
              <a:ext uri="{FF2B5EF4-FFF2-40B4-BE49-F238E27FC236}">
                <a16:creationId xmlns:a16="http://schemas.microsoft.com/office/drawing/2014/main" id="{B48B3599-3BF3-4447-B19C-132BDC0EFE86}"/>
              </a:ext>
            </a:extLst>
          </p:cNvPr>
          <p:cNvSpPr/>
          <p:nvPr userDrawn="1"/>
        </p:nvSpPr>
        <p:spPr>
          <a:xfrm>
            <a:off x="1328510"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
            <a:extLst>
              <a:ext uri="{FF2B5EF4-FFF2-40B4-BE49-F238E27FC236}">
                <a16:creationId xmlns:a16="http://schemas.microsoft.com/office/drawing/2014/main" id="{BD05FD1C-4A31-43D4-B031-495CAF0D84C6}"/>
              </a:ext>
            </a:extLst>
          </p:cNvPr>
          <p:cNvSpPr/>
          <p:nvPr userDrawn="1"/>
        </p:nvSpPr>
        <p:spPr>
          <a:xfrm>
            <a:off x="216448"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
            <a:extLst>
              <a:ext uri="{FF2B5EF4-FFF2-40B4-BE49-F238E27FC236}">
                <a16:creationId xmlns:a16="http://schemas.microsoft.com/office/drawing/2014/main" id="{6AF4DB8E-2619-4D62-9E7E-0C8B3E7291A7}"/>
              </a:ext>
            </a:extLst>
          </p:cNvPr>
          <p:cNvSpPr/>
          <p:nvPr userDrawn="1"/>
        </p:nvSpPr>
        <p:spPr>
          <a:xfrm>
            <a:off x="-895615"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1">
            <a:extLst>
              <a:ext uri="{FF2B5EF4-FFF2-40B4-BE49-F238E27FC236}">
                <a16:creationId xmlns:a16="http://schemas.microsoft.com/office/drawing/2014/main" id="{10D96D02-DCB8-40D4-B491-E4A4535D04C3}"/>
              </a:ext>
            </a:extLst>
          </p:cNvPr>
          <p:cNvSpPr/>
          <p:nvPr userDrawn="1"/>
        </p:nvSpPr>
        <p:spPr>
          <a:xfrm>
            <a:off x="-528" y="-1"/>
            <a:ext cx="6316056" cy="6865937"/>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 name="connsiteX0" fmla="*/ 3374272 w 7808686"/>
              <a:gd name="connsiteY0" fmla="*/ 419100 h 6858000"/>
              <a:gd name="connsiteX1" fmla="*/ 7808686 w 7808686"/>
              <a:gd name="connsiteY1" fmla="*/ 0 h 6858000"/>
              <a:gd name="connsiteX2" fmla="*/ 6027985 w 7808686"/>
              <a:gd name="connsiteY2" fmla="*/ 6857999 h 6858000"/>
              <a:gd name="connsiteX3" fmla="*/ 0 w 7808686"/>
              <a:gd name="connsiteY3" fmla="*/ 6858000 h 6858000"/>
              <a:gd name="connsiteX4" fmla="*/ 3374272 w 7808686"/>
              <a:gd name="connsiteY4" fmla="*/ 419100 h 6858000"/>
              <a:gd name="connsiteX0" fmla="*/ 1837237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1837237 w 7808686"/>
              <a:gd name="connsiteY4" fmla="*/ 0 h 6858000"/>
              <a:gd name="connsiteX0" fmla="*/ 0 w 5971449"/>
              <a:gd name="connsiteY0" fmla="*/ 0 h 6857999"/>
              <a:gd name="connsiteX1" fmla="*/ 5971449 w 5971449"/>
              <a:gd name="connsiteY1" fmla="*/ 0 h 6857999"/>
              <a:gd name="connsiteX2" fmla="*/ 4190748 w 5971449"/>
              <a:gd name="connsiteY2" fmla="*/ 6857999 h 6857999"/>
              <a:gd name="connsiteX3" fmla="*/ 192129 w 5971449"/>
              <a:gd name="connsiteY3" fmla="*/ 6527800 h 6857999"/>
              <a:gd name="connsiteX4" fmla="*/ 0 w 5971449"/>
              <a:gd name="connsiteY4" fmla="*/ 0 h 6857999"/>
              <a:gd name="connsiteX0" fmla="*/ 0 w 5971449"/>
              <a:gd name="connsiteY0" fmla="*/ 0 h 6870700"/>
              <a:gd name="connsiteX1" fmla="*/ 5971449 w 5971449"/>
              <a:gd name="connsiteY1" fmla="*/ 0 h 6870700"/>
              <a:gd name="connsiteX2" fmla="*/ 4190748 w 5971449"/>
              <a:gd name="connsiteY2" fmla="*/ 6857999 h 6870700"/>
              <a:gd name="connsiteX3" fmla="*/ 12008 w 5971449"/>
              <a:gd name="connsiteY3" fmla="*/ 6870700 h 6870700"/>
              <a:gd name="connsiteX4" fmla="*/ 0 w 5971449"/>
              <a:gd name="connsiteY4" fmla="*/ 0 h 6870700"/>
              <a:gd name="connsiteX0" fmla="*/ 498 w 5971947"/>
              <a:gd name="connsiteY0" fmla="*/ 0 h 6865937"/>
              <a:gd name="connsiteX1" fmla="*/ 5971947 w 5971947"/>
              <a:gd name="connsiteY1" fmla="*/ 0 h 6865937"/>
              <a:gd name="connsiteX2" fmla="*/ 4191246 w 5971947"/>
              <a:gd name="connsiteY2" fmla="*/ 6857999 h 6865937"/>
              <a:gd name="connsiteX3" fmla="*/ 1249 w 5971947"/>
              <a:gd name="connsiteY3" fmla="*/ 6865937 h 6865937"/>
              <a:gd name="connsiteX4" fmla="*/ 498 w 5971947"/>
              <a:gd name="connsiteY4" fmla="*/ 0 h 686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1947" h="6865937">
                <a:moveTo>
                  <a:pt x="498" y="0"/>
                </a:moveTo>
                <a:lnTo>
                  <a:pt x="5971947" y="0"/>
                </a:lnTo>
                <a:lnTo>
                  <a:pt x="4191246" y="6857999"/>
                </a:lnTo>
                <a:lnTo>
                  <a:pt x="1249" y="6865937"/>
                </a:lnTo>
                <a:cubicBezTo>
                  <a:pt x="-2754" y="4575704"/>
                  <a:pt x="4501" y="2290233"/>
                  <a:pt x="498" y="0"/>
                </a:cubicBezTo>
                <a:close/>
              </a:path>
            </a:pathLst>
          </a:custGeom>
          <a:solidFill>
            <a:srgbClr val="4B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descr="Et billede, der indeholder tekst, indendørs&#10;&#10;Automatisk genereret beskrivelse">
            <a:extLst>
              <a:ext uri="{FF2B5EF4-FFF2-40B4-BE49-F238E27FC236}">
                <a16:creationId xmlns:a16="http://schemas.microsoft.com/office/drawing/2014/main" id="{355FFD00-7F5E-46F0-8227-67C43F545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01475" y="5502566"/>
            <a:ext cx="2872240" cy="612961"/>
          </a:xfrm>
          <a:prstGeom prst="rect">
            <a:avLst/>
          </a:prstGeom>
        </p:spPr>
      </p:pic>
      <p:cxnSp>
        <p:nvCxnSpPr>
          <p:cNvPr id="12" name="Lige forbindelse 11">
            <a:extLst>
              <a:ext uri="{FF2B5EF4-FFF2-40B4-BE49-F238E27FC236}">
                <a16:creationId xmlns:a16="http://schemas.microsoft.com/office/drawing/2014/main" id="{254762D8-D102-4951-8648-B41BB0E27C5A}"/>
              </a:ext>
            </a:extLst>
          </p:cNvPr>
          <p:cNvCxnSpPr>
            <a:cxnSpLocks/>
          </p:cNvCxnSpPr>
          <p:nvPr userDrawn="1"/>
        </p:nvCxnSpPr>
        <p:spPr>
          <a:xfrm>
            <a:off x="900000" y="900000"/>
            <a:ext cx="40203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ladsholder til tekst 13">
            <a:extLst>
              <a:ext uri="{FF2B5EF4-FFF2-40B4-BE49-F238E27FC236}">
                <a16:creationId xmlns:a16="http://schemas.microsoft.com/office/drawing/2014/main" id="{538A80A3-B34B-4BBC-A759-EBBAAA9FCBFD}"/>
              </a:ext>
            </a:extLst>
          </p:cNvPr>
          <p:cNvSpPr>
            <a:spLocks noGrp="1"/>
          </p:cNvSpPr>
          <p:nvPr>
            <p:ph type="body" sz="quarter" idx="10" hasCustomPrompt="1"/>
          </p:nvPr>
        </p:nvSpPr>
        <p:spPr>
          <a:xfrm>
            <a:off x="900793" y="1188000"/>
            <a:ext cx="4019550" cy="1498600"/>
          </a:xfrm>
          <a:prstGeom prst="rect">
            <a:avLst/>
          </a:prstGeom>
        </p:spPr>
        <p:txBody>
          <a:bodyPr lIns="0" tIns="0" rIns="0" bIns="0"/>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da-DK"/>
              <a:t>SECTION DIVIDER</a:t>
            </a:r>
          </a:p>
        </p:txBody>
      </p:sp>
    </p:spTree>
    <p:extLst>
      <p:ext uri="{BB962C8B-B14F-4D97-AF65-F5344CB8AC3E}">
        <p14:creationId xmlns:p14="http://schemas.microsoft.com/office/powerpoint/2010/main" val="2888725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D42C657-473E-4F33-B285-88EECEC7D5EA}"/>
              </a:ext>
            </a:extLst>
          </p:cNvPr>
          <p:cNvSpPr/>
          <p:nvPr userDrawn="1"/>
        </p:nvSpPr>
        <p:spPr>
          <a:xfrm>
            <a:off x="-1138" y="-2383"/>
            <a:ext cx="12192000" cy="1099182"/>
          </a:xfrm>
          <a:prstGeom prst="rect">
            <a:avLst/>
          </a:prstGeom>
          <a:solidFill>
            <a:srgbClr val="D7E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1">
            <a:extLst>
              <a:ext uri="{FF2B5EF4-FFF2-40B4-BE49-F238E27FC236}">
                <a16:creationId xmlns:a16="http://schemas.microsoft.com/office/drawing/2014/main" id="{7C706498-2514-43B6-A4FA-66AB5DB28988}"/>
              </a:ext>
            </a:extLst>
          </p:cNvPr>
          <p:cNvSpPr/>
          <p:nvPr userDrawn="1"/>
        </p:nvSpPr>
        <p:spPr>
          <a:xfrm rot="10800000">
            <a:off x="8794520" y="7548"/>
            <a:ext cx="3397480" cy="1099181"/>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 name="connsiteX0" fmla="*/ 0 w 18240593"/>
              <a:gd name="connsiteY0" fmla="*/ 14894 h 6858000"/>
              <a:gd name="connsiteX1" fmla="*/ 18240593 w 18240593"/>
              <a:gd name="connsiteY1" fmla="*/ 0 h 6858000"/>
              <a:gd name="connsiteX2" fmla="*/ 16459892 w 18240593"/>
              <a:gd name="connsiteY2" fmla="*/ 6857999 h 6858000"/>
              <a:gd name="connsiteX3" fmla="*/ 10431907 w 18240593"/>
              <a:gd name="connsiteY3" fmla="*/ 6858000 h 6858000"/>
              <a:gd name="connsiteX4" fmla="*/ 0 w 18240593"/>
              <a:gd name="connsiteY4" fmla="*/ 14894 h 6858000"/>
              <a:gd name="connsiteX0" fmla="*/ 28153 w 18268746"/>
              <a:gd name="connsiteY0" fmla="*/ 14894 h 6887782"/>
              <a:gd name="connsiteX1" fmla="*/ 18268746 w 18268746"/>
              <a:gd name="connsiteY1" fmla="*/ 0 h 6887782"/>
              <a:gd name="connsiteX2" fmla="*/ 16488045 w 18268746"/>
              <a:gd name="connsiteY2" fmla="*/ 6857999 h 6887782"/>
              <a:gd name="connsiteX3" fmla="*/ 0 w 18268746"/>
              <a:gd name="connsiteY3" fmla="*/ 6887782 h 6887782"/>
              <a:gd name="connsiteX4" fmla="*/ 28153 w 18268746"/>
              <a:gd name="connsiteY4" fmla="*/ 14894 h 6887782"/>
              <a:gd name="connsiteX0" fmla="*/ 0 w 18240593"/>
              <a:gd name="connsiteY0" fmla="*/ 14894 h 6858000"/>
              <a:gd name="connsiteX1" fmla="*/ 18240593 w 18240593"/>
              <a:gd name="connsiteY1" fmla="*/ 0 h 6858000"/>
              <a:gd name="connsiteX2" fmla="*/ 16459892 w 18240593"/>
              <a:gd name="connsiteY2" fmla="*/ 6857999 h 6858000"/>
              <a:gd name="connsiteX3" fmla="*/ 436424 w 18240593"/>
              <a:gd name="connsiteY3" fmla="*/ 6723998 h 6858000"/>
              <a:gd name="connsiteX4" fmla="*/ 0 w 18240593"/>
              <a:gd name="connsiteY4" fmla="*/ 14894 h 6858000"/>
              <a:gd name="connsiteX0" fmla="*/ 56307 w 18296900"/>
              <a:gd name="connsiteY0" fmla="*/ 14894 h 6872894"/>
              <a:gd name="connsiteX1" fmla="*/ 18296900 w 18296900"/>
              <a:gd name="connsiteY1" fmla="*/ 0 h 6872894"/>
              <a:gd name="connsiteX2" fmla="*/ 16516199 w 18296900"/>
              <a:gd name="connsiteY2" fmla="*/ 6857999 h 6872894"/>
              <a:gd name="connsiteX3" fmla="*/ 0 w 18296900"/>
              <a:gd name="connsiteY3" fmla="*/ 6872894 h 6872894"/>
              <a:gd name="connsiteX4" fmla="*/ 56307 w 18296900"/>
              <a:gd name="connsiteY4" fmla="*/ 14894 h 6872894"/>
              <a:gd name="connsiteX0" fmla="*/ 14071 w 18296900"/>
              <a:gd name="connsiteY0" fmla="*/ 29782 h 6872894"/>
              <a:gd name="connsiteX1" fmla="*/ 18296900 w 18296900"/>
              <a:gd name="connsiteY1" fmla="*/ 0 h 6872894"/>
              <a:gd name="connsiteX2" fmla="*/ 16516199 w 18296900"/>
              <a:gd name="connsiteY2" fmla="*/ 6857999 h 6872894"/>
              <a:gd name="connsiteX3" fmla="*/ 0 w 18296900"/>
              <a:gd name="connsiteY3" fmla="*/ 6872894 h 6872894"/>
              <a:gd name="connsiteX4" fmla="*/ 14071 w 18296900"/>
              <a:gd name="connsiteY4" fmla="*/ 29782 h 6872894"/>
              <a:gd name="connsiteX0" fmla="*/ 1801997 w 20084826"/>
              <a:gd name="connsiteY0" fmla="*/ 29782 h 6872894"/>
              <a:gd name="connsiteX1" fmla="*/ 20084826 w 20084826"/>
              <a:gd name="connsiteY1" fmla="*/ 0 h 6872894"/>
              <a:gd name="connsiteX2" fmla="*/ 18304125 w 20084826"/>
              <a:gd name="connsiteY2" fmla="*/ 6857999 h 6872894"/>
              <a:gd name="connsiteX3" fmla="*/ 0 w 20084826"/>
              <a:gd name="connsiteY3" fmla="*/ 6872894 h 6872894"/>
              <a:gd name="connsiteX4" fmla="*/ 1801997 w 20084826"/>
              <a:gd name="connsiteY4" fmla="*/ 29782 h 6872894"/>
              <a:gd name="connsiteX0" fmla="*/ 14071 w 20084826"/>
              <a:gd name="connsiteY0" fmla="*/ 29782 h 6872894"/>
              <a:gd name="connsiteX1" fmla="*/ 20084826 w 20084826"/>
              <a:gd name="connsiteY1" fmla="*/ 0 h 6872894"/>
              <a:gd name="connsiteX2" fmla="*/ 18304125 w 20084826"/>
              <a:gd name="connsiteY2" fmla="*/ 6857999 h 6872894"/>
              <a:gd name="connsiteX3" fmla="*/ 0 w 20084826"/>
              <a:gd name="connsiteY3" fmla="*/ 6872894 h 6872894"/>
              <a:gd name="connsiteX4" fmla="*/ 14071 w 20084826"/>
              <a:gd name="connsiteY4" fmla="*/ 29782 h 6872894"/>
              <a:gd name="connsiteX0" fmla="*/ 1354 w 20086186"/>
              <a:gd name="connsiteY0" fmla="*/ 14894 h 6872894"/>
              <a:gd name="connsiteX1" fmla="*/ 20086186 w 20086186"/>
              <a:gd name="connsiteY1" fmla="*/ 0 h 6872894"/>
              <a:gd name="connsiteX2" fmla="*/ 18305485 w 20086186"/>
              <a:gd name="connsiteY2" fmla="*/ 6857999 h 6872894"/>
              <a:gd name="connsiteX3" fmla="*/ 1360 w 20086186"/>
              <a:gd name="connsiteY3" fmla="*/ 6872894 h 6872894"/>
              <a:gd name="connsiteX4" fmla="*/ 1354 w 20086186"/>
              <a:gd name="connsiteY4" fmla="*/ 14894 h 687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186" h="6872894">
                <a:moveTo>
                  <a:pt x="1354" y="14894"/>
                </a:moveTo>
                <a:lnTo>
                  <a:pt x="20086186" y="0"/>
                </a:lnTo>
                <a:lnTo>
                  <a:pt x="18305485" y="6857999"/>
                </a:lnTo>
                <a:lnTo>
                  <a:pt x="1360" y="6872894"/>
                </a:lnTo>
                <a:cubicBezTo>
                  <a:pt x="6050" y="4591857"/>
                  <a:pt x="-3336" y="2295931"/>
                  <a:pt x="1354" y="14894"/>
                </a:cubicBezTo>
                <a:close/>
              </a:path>
            </a:pathLst>
          </a:custGeom>
          <a:solidFill>
            <a:srgbClr val="4B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descr="Et billede, der indeholder tekst, indendørs&#10;&#10;Automatisk genereret beskrivelse">
            <a:extLst>
              <a:ext uri="{FF2B5EF4-FFF2-40B4-BE49-F238E27FC236}">
                <a16:creationId xmlns:a16="http://schemas.microsoft.com/office/drawing/2014/main" id="{F3B4DBFA-60FB-4876-AE5F-02AFF64A9C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349520" y="290093"/>
            <a:ext cx="2409602" cy="514230"/>
          </a:xfrm>
          <a:prstGeom prst="rect">
            <a:avLst/>
          </a:prstGeom>
        </p:spPr>
      </p:pic>
      <p:sp>
        <p:nvSpPr>
          <p:cNvPr id="12" name="Pladsholder til tekst 11">
            <a:extLst>
              <a:ext uri="{FF2B5EF4-FFF2-40B4-BE49-F238E27FC236}">
                <a16:creationId xmlns:a16="http://schemas.microsoft.com/office/drawing/2014/main" id="{6CEA6C77-320D-4DDB-8206-0B06AA73D93C}"/>
              </a:ext>
            </a:extLst>
          </p:cNvPr>
          <p:cNvSpPr>
            <a:spLocks noGrp="1"/>
          </p:cNvSpPr>
          <p:nvPr>
            <p:ph type="body" sz="quarter" idx="10" hasCustomPrompt="1"/>
          </p:nvPr>
        </p:nvSpPr>
        <p:spPr>
          <a:xfrm>
            <a:off x="900001" y="267808"/>
            <a:ext cx="7177200" cy="558800"/>
          </a:xfrm>
          <a:prstGeom prst="rect">
            <a:avLst/>
          </a:prstGeom>
        </p:spPr>
        <p:txBody>
          <a:bodyPr lIns="0" tIns="0" rIns="0" bIns="0" anchor="ctr"/>
          <a:lstStyle>
            <a:lvl1pPr marL="0" indent="0">
              <a:buNone/>
              <a:defRPr sz="2200" b="1">
                <a:solidFill>
                  <a:srgbClr val="4B92D8"/>
                </a:solidFill>
                <a:latin typeface="Arial" panose="020B0604020202020204" pitchFamily="34" charset="0"/>
                <a:cs typeface="Arial" panose="020B0604020202020204" pitchFamily="34" charset="0"/>
              </a:defRPr>
            </a:lvl1pPr>
          </a:lstStyle>
          <a:p>
            <a:pPr lvl="0"/>
            <a:r>
              <a:rPr lang="da-DK"/>
              <a:t>Slide Title</a:t>
            </a:r>
          </a:p>
        </p:txBody>
      </p:sp>
      <p:pic>
        <p:nvPicPr>
          <p:cNvPr id="4" name="Picture 3">
            <a:extLst>
              <a:ext uri="{FF2B5EF4-FFF2-40B4-BE49-F238E27FC236}">
                <a16:creationId xmlns:a16="http://schemas.microsoft.com/office/drawing/2014/main" id="{715D623B-10B4-922D-3FB1-A2760AC92E18}"/>
              </a:ext>
            </a:extLst>
          </p:cNvPr>
          <p:cNvPicPr>
            <a:picLocks noChangeAspect="1"/>
          </p:cNvPicPr>
          <p:nvPr userDrawn="1"/>
        </p:nvPicPr>
        <p:blipFill rotWithShape="1">
          <a:blip r:embed="rId3"/>
          <a:srcRect t="20900" b="23344"/>
          <a:stretch/>
        </p:blipFill>
        <p:spPr>
          <a:xfrm>
            <a:off x="0" y="6190379"/>
            <a:ext cx="12192000" cy="667621"/>
          </a:xfrm>
          <a:prstGeom prst="rect">
            <a:avLst/>
          </a:prstGeom>
        </p:spPr>
      </p:pic>
    </p:spTree>
    <p:extLst>
      <p:ext uri="{BB962C8B-B14F-4D97-AF65-F5344CB8AC3E}">
        <p14:creationId xmlns:p14="http://schemas.microsoft.com/office/powerpoint/2010/main" val="92305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ront P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5" name="Rektangel 1">
            <a:extLst>
              <a:ext uri="{FF2B5EF4-FFF2-40B4-BE49-F238E27FC236}">
                <a16:creationId xmlns:a16="http://schemas.microsoft.com/office/drawing/2014/main" id="{D875C67C-88E9-47F6-8B31-098DE1A61D60}"/>
              </a:ext>
            </a:extLst>
          </p:cNvPr>
          <p:cNvSpPr/>
          <p:nvPr userDrawn="1"/>
        </p:nvSpPr>
        <p:spPr>
          <a:xfrm>
            <a:off x="2172213" y="0"/>
            <a:ext cx="8258629" cy="68580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1">
            <a:extLst>
              <a:ext uri="{FF2B5EF4-FFF2-40B4-BE49-F238E27FC236}">
                <a16:creationId xmlns:a16="http://schemas.microsoft.com/office/drawing/2014/main" id="{C7157915-4B6A-40D2-826A-3B024C9764B9}"/>
              </a:ext>
            </a:extLst>
          </p:cNvPr>
          <p:cNvSpPr/>
          <p:nvPr userDrawn="1"/>
        </p:nvSpPr>
        <p:spPr>
          <a:xfrm>
            <a:off x="1409814" y="0"/>
            <a:ext cx="8258629" cy="68580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1">
            <a:extLst>
              <a:ext uri="{FF2B5EF4-FFF2-40B4-BE49-F238E27FC236}">
                <a16:creationId xmlns:a16="http://schemas.microsoft.com/office/drawing/2014/main" id="{DF32B885-2510-4B8F-9F09-721E3DA9A82A}"/>
              </a:ext>
            </a:extLst>
          </p:cNvPr>
          <p:cNvSpPr/>
          <p:nvPr userDrawn="1"/>
        </p:nvSpPr>
        <p:spPr>
          <a:xfrm>
            <a:off x="647415" y="0"/>
            <a:ext cx="8258629" cy="68580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1">
            <a:extLst>
              <a:ext uri="{FF2B5EF4-FFF2-40B4-BE49-F238E27FC236}">
                <a16:creationId xmlns:a16="http://schemas.microsoft.com/office/drawing/2014/main" id="{2DC4A5B3-74E3-4F42-A1F1-AFCA6CC5D006}"/>
              </a:ext>
            </a:extLst>
          </p:cNvPr>
          <p:cNvSpPr/>
          <p:nvPr userDrawn="1"/>
        </p:nvSpPr>
        <p:spPr>
          <a:xfrm>
            <a:off x="0" y="0"/>
            <a:ext cx="6751674" cy="68580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4B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C277D947-173F-4EB9-A187-CE09BE528D5D}"/>
              </a:ext>
            </a:extLst>
          </p:cNvPr>
          <p:cNvSpPr txBox="1"/>
          <p:nvPr userDrawn="1"/>
        </p:nvSpPr>
        <p:spPr>
          <a:xfrm>
            <a:off x="479086" y="960063"/>
            <a:ext cx="5616914" cy="2147704"/>
          </a:xfrm>
          <a:prstGeom prst="rect">
            <a:avLst/>
          </a:prstGeom>
          <a:noFill/>
        </p:spPr>
        <p:txBody>
          <a:bodyPr wrap="square" lIns="0" tIns="0" rtlCol="0">
            <a:spAutoFit/>
          </a:bodyPr>
          <a:lstStyle/>
          <a:p>
            <a:pPr>
              <a:lnSpc>
                <a:spcPts val="4200"/>
              </a:lnSpc>
            </a:pPr>
            <a:r>
              <a:rPr lang="en-US" sz="2800" b="1">
                <a:solidFill>
                  <a:schemeClr val="bg1"/>
                </a:solidFill>
                <a:latin typeface="Arial" panose="020B0604020202020204" pitchFamily="34" charset="0"/>
                <a:cs typeface="Arial" panose="020B0604020202020204" pitchFamily="34" charset="0"/>
              </a:rPr>
              <a:t>In-country review of the First Biennial Transparency Report of Andorra</a:t>
            </a:r>
          </a:p>
          <a:p>
            <a:pPr>
              <a:lnSpc>
                <a:spcPts val="4200"/>
              </a:lnSpc>
            </a:pPr>
            <a:endParaRPr lang="da-DK" sz="2800" b="1">
              <a:solidFill>
                <a:schemeClr val="bg1"/>
              </a:solidFill>
              <a:latin typeface="Arial" panose="020B0604020202020204" pitchFamily="34" charset="0"/>
              <a:cs typeface="Arial" panose="020B0604020202020204" pitchFamily="34" charset="0"/>
            </a:endParaRPr>
          </a:p>
        </p:txBody>
      </p:sp>
      <p:cxnSp>
        <p:nvCxnSpPr>
          <p:cNvPr id="12" name="Lige forbindelse 11">
            <a:extLst>
              <a:ext uri="{FF2B5EF4-FFF2-40B4-BE49-F238E27FC236}">
                <a16:creationId xmlns:a16="http://schemas.microsoft.com/office/drawing/2014/main" id="{63CE53DF-121F-47DA-8129-60639EA13F0F}"/>
              </a:ext>
            </a:extLst>
          </p:cNvPr>
          <p:cNvCxnSpPr>
            <a:cxnSpLocks/>
          </p:cNvCxnSpPr>
          <p:nvPr userDrawn="1"/>
        </p:nvCxnSpPr>
        <p:spPr>
          <a:xfrm>
            <a:off x="489652" y="714746"/>
            <a:ext cx="56063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Billede 12" descr="Et billede, der indeholder tekst, indendørs&#10;&#10;Automatisk genereret beskrivelse">
            <a:extLst>
              <a:ext uri="{FF2B5EF4-FFF2-40B4-BE49-F238E27FC236}">
                <a16:creationId xmlns:a16="http://schemas.microsoft.com/office/drawing/2014/main" id="{A775938F-06F6-45CE-8245-0F88D6842D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01475" y="5502566"/>
            <a:ext cx="2872240" cy="612961"/>
          </a:xfrm>
          <a:prstGeom prst="rect">
            <a:avLst/>
          </a:prstGeom>
        </p:spPr>
      </p:pic>
      <p:sp>
        <p:nvSpPr>
          <p:cNvPr id="18" name="Pladsholder til tekst 17">
            <a:extLst>
              <a:ext uri="{FF2B5EF4-FFF2-40B4-BE49-F238E27FC236}">
                <a16:creationId xmlns:a16="http://schemas.microsoft.com/office/drawing/2014/main" id="{9F38C549-05C5-4BF4-8F67-772FB362A5DA}"/>
              </a:ext>
            </a:extLst>
          </p:cNvPr>
          <p:cNvSpPr>
            <a:spLocks noGrp="1"/>
          </p:cNvSpPr>
          <p:nvPr>
            <p:ph type="body" sz="quarter" idx="10"/>
          </p:nvPr>
        </p:nvSpPr>
        <p:spPr>
          <a:xfrm>
            <a:off x="500218" y="2810306"/>
            <a:ext cx="4560880" cy="921722"/>
          </a:xfrm>
          <a:prstGeom prst="rect">
            <a:avLst/>
          </a:prstGeom>
        </p:spPr>
        <p:txBody>
          <a:bodyPr lIns="0" tIns="0" rIns="0" bIns="0"/>
          <a:lstStyle>
            <a:lvl1pPr marL="0" indent="0">
              <a:lnSpc>
                <a:spcPct val="100000"/>
              </a:lnSpc>
              <a:spcBef>
                <a:spcPts val="0"/>
              </a:spcBef>
              <a:spcAft>
                <a:spcPts val="600"/>
              </a:spcAft>
              <a:buNone/>
              <a:defRPr sz="2000" b="0">
                <a:solidFill>
                  <a:schemeClr val="bg1"/>
                </a:solidFill>
                <a:latin typeface="Arial" panose="020B0604020202020204" pitchFamily="34" charset="0"/>
                <a:cs typeface="Arial" panose="020B0604020202020204" pitchFamily="34" charset="0"/>
              </a:defRPr>
            </a:lvl1pPr>
          </a:lstStyle>
          <a:p>
            <a:pPr lvl="0"/>
            <a:endParaRPr lang="da-DK"/>
          </a:p>
          <a:p>
            <a:pPr lvl="0"/>
            <a:endParaRPr lang="da-DK"/>
          </a:p>
          <a:p>
            <a:pPr lvl="0"/>
            <a:endParaRPr lang="da-DK"/>
          </a:p>
          <a:p>
            <a:pPr lvl="0"/>
            <a:endParaRPr lang="da-DK"/>
          </a:p>
        </p:txBody>
      </p:sp>
    </p:spTree>
    <p:extLst>
      <p:ext uri="{BB962C8B-B14F-4D97-AF65-F5344CB8AC3E}">
        <p14:creationId xmlns:p14="http://schemas.microsoft.com/office/powerpoint/2010/main" val="1037398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Divider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DB120-A2BE-4504-9BE8-4A11E6CBFF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11" name="Rektangel 1">
            <a:extLst>
              <a:ext uri="{FF2B5EF4-FFF2-40B4-BE49-F238E27FC236}">
                <a16:creationId xmlns:a16="http://schemas.microsoft.com/office/drawing/2014/main" id="{B48B3599-3BF3-4447-B19C-132BDC0EFE86}"/>
              </a:ext>
            </a:extLst>
          </p:cNvPr>
          <p:cNvSpPr/>
          <p:nvPr userDrawn="1"/>
        </p:nvSpPr>
        <p:spPr>
          <a:xfrm>
            <a:off x="1328510"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
            <a:extLst>
              <a:ext uri="{FF2B5EF4-FFF2-40B4-BE49-F238E27FC236}">
                <a16:creationId xmlns:a16="http://schemas.microsoft.com/office/drawing/2014/main" id="{BD05FD1C-4A31-43D4-B031-495CAF0D84C6}"/>
              </a:ext>
            </a:extLst>
          </p:cNvPr>
          <p:cNvSpPr/>
          <p:nvPr userDrawn="1"/>
        </p:nvSpPr>
        <p:spPr>
          <a:xfrm>
            <a:off x="216448"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
            <a:extLst>
              <a:ext uri="{FF2B5EF4-FFF2-40B4-BE49-F238E27FC236}">
                <a16:creationId xmlns:a16="http://schemas.microsoft.com/office/drawing/2014/main" id="{6AF4DB8E-2619-4D62-9E7E-0C8B3E7291A7}"/>
              </a:ext>
            </a:extLst>
          </p:cNvPr>
          <p:cNvSpPr/>
          <p:nvPr userDrawn="1"/>
        </p:nvSpPr>
        <p:spPr>
          <a:xfrm>
            <a:off x="-895615"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1">
            <a:extLst>
              <a:ext uri="{FF2B5EF4-FFF2-40B4-BE49-F238E27FC236}">
                <a16:creationId xmlns:a16="http://schemas.microsoft.com/office/drawing/2014/main" id="{10D96D02-DCB8-40D4-B491-E4A4535D04C3}"/>
              </a:ext>
            </a:extLst>
          </p:cNvPr>
          <p:cNvSpPr/>
          <p:nvPr userDrawn="1"/>
        </p:nvSpPr>
        <p:spPr>
          <a:xfrm>
            <a:off x="-528" y="-1"/>
            <a:ext cx="6316056" cy="6865937"/>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 name="connsiteX0" fmla="*/ 3374272 w 7808686"/>
              <a:gd name="connsiteY0" fmla="*/ 419100 h 6858000"/>
              <a:gd name="connsiteX1" fmla="*/ 7808686 w 7808686"/>
              <a:gd name="connsiteY1" fmla="*/ 0 h 6858000"/>
              <a:gd name="connsiteX2" fmla="*/ 6027985 w 7808686"/>
              <a:gd name="connsiteY2" fmla="*/ 6857999 h 6858000"/>
              <a:gd name="connsiteX3" fmla="*/ 0 w 7808686"/>
              <a:gd name="connsiteY3" fmla="*/ 6858000 h 6858000"/>
              <a:gd name="connsiteX4" fmla="*/ 3374272 w 7808686"/>
              <a:gd name="connsiteY4" fmla="*/ 419100 h 6858000"/>
              <a:gd name="connsiteX0" fmla="*/ 1837237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1837237 w 7808686"/>
              <a:gd name="connsiteY4" fmla="*/ 0 h 6858000"/>
              <a:gd name="connsiteX0" fmla="*/ 0 w 5971449"/>
              <a:gd name="connsiteY0" fmla="*/ 0 h 6857999"/>
              <a:gd name="connsiteX1" fmla="*/ 5971449 w 5971449"/>
              <a:gd name="connsiteY1" fmla="*/ 0 h 6857999"/>
              <a:gd name="connsiteX2" fmla="*/ 4190748 w 5971449"/>
              <a:gd name="connsiteY2" fmla="*/ 6857999 h 6857999"/>
              <a:gd name="connsiteX3" fmla="*/ 192129 w 5971449"/>
              <a:gd name="connsiteY3" fmla="*/ 6527800 h 6857999"/>
              <a:gd name="connsiteX4" fmla="*/ 0 w 5971449"/>
              <a:gd name="connsiteY4" fmla="*/ 0 h 6857999"/>
              <a:gd name="connsiteX0" fmla="*/ 0 w 5971449"/>
              <a:gd name="connsiteY0" fmla="*/ 0 h 6870700"/>
              <a:gd name="connsiteX1" fmla="*/ 5971449 w 5971449"/>
              <a:gd name="connsiteY1" fmla="*/ 0 h 6870700"/>
              <a:gd name="connsiteX2" fmla="*/ 4190748 w 5971449"/>
              <a:gd name="connsiteY2" fmla="*/ 6857999 h 6870700"/>
              <a:gd name="connsiteX3" fmla="*/ 12008 w 5971449"/>
              <a:gd name="connsiteY3" fmla="*/ 6870700 h 6870700"/>
              <a:gd name="connsiteX4" fmla="*/ 0 w 5971449"/>
              <a:gd name="connsiteY4" fmla="*/ 0 h 6870700"/>
              <a:gd name="connsiteX0" fmla="*/ 498 w 5971947"/>
              <a:gd name="connsiteY0" fmla="*/ 0 h 6865937"/>
              <a:gd name="connsiteX1" fmla="*/ 5971947 w 5971947"/>
              <a:gd name="connsiteY1" fmla="*/ 0 h 6865937"/>
              <a:gd name="connsiteX2" fmla="*/ 4191246 w 5971947"/>
              <a:gd name="connsiteY2" fmla="*/ 6857999 h 6865937"/>
              <a:gd name="connsiteX3" fmla="*/ 1249 w 5971947"/>
              <a:gd name="connsiteY3" fmla="*/ 6865937 h 6865937"/>
              <a:gd name="connsiteX4" fmla="*/ 498 w 5971947"/>
              <a:gd name="connsiteY4" fmla="*/ 0 h 686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1947" h="6865937">
                <a:moveTo>
                  <a:pt x="498" y="0"/>
                </a:moveTo>
                <a:lnTo>
                  <a:pt x="5971947" y="0"/>
                </a:lnTo>
                <a:lnTo>
                  <a:pt x="4191246" y="6857999"/>
                </a:lnTo>
                <a:lnTo>
                  <a:pt x="1249" y="6865937"/>
                </a:lnTo>
                <a:cubicBezTo>
                  <a:pt x="-2754" y="4575704"/>
                  <a:pt x="4501" y="2290233"/>
                  <a:pt x="498" y="0"/>
                </a:cubicBezTo>
                <a:close/>
              </a:path>
            </a:pathLst>
          </a:custGeom>
          <a:solidFill>
            <a:srgbClr val="4B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descr="Et billede, der indeholder tekst, indendørs&#10;&#10;Automatisk genereret beskrivelse">
            <a:extLst>
              <a:ext uri="{FF2B5EF4-FFF2-40B4-BE49-F238E27FC236}">
                <a16:creationId xmlns:a16="http://schemas.microsoft.com/office/drawing/2014/main" id="{355FFD00-7F5E-46F0-8227-67C43F545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01475" y="5502566"/>
            <a:ext cx="2872240" cy="612961"/>
          </a:xfrm>
          <a:prstGeom prst="rect">
            <a:avLst/>
          </a:prstGeom>
        </p:spPr>
      </p:pic>
      <p:cxnSp>
        <p:nvCxnSpPr>
          <p:cNvPr id="12" name="Lige forbindelse 11">
            <a:extLst>
              <a:ext uri="{FF2B5EF4-FFF2-40B4-BE49-F238E27FC236}">
                <a16:creationId xmlns:a16="http://schemas.microsoft.com/office/drawing/2014/main" id="{254762D8-D102-4951-8648-B41BB0E27C5A}"/>
              </a:ext>
            </a:extLst>
          </p:cNvPr>
          <p:cNvCxnSpPr>
            <a:cxnSpLocks/>
          </p:cNvCxnSpPr>
          <p:nvPr userDrawn="1"/>
        </p:nvCxnSpPr>
        <p:spPr>
          <a:xfrm>
            <a:off x="900000" y="900000"/>
            <a:ext cx="40203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ladsholder til tekst 13">
            <a:extLst>
              <a:ext uri="{FF2B5EF4-FFF2-40B4-BE49-F238E27FC236}">
                <a16:creationId xmlns:a16="http://schemas.microsoft.com/office/drawing/2014/main" id="{538A80A3-B34B-4BBC-A759-EBBAAA9FCBFD}"/>
              </a:ext>
            </a:extLst>
          </p:cNvPr>
          <p:cNvSpPr>
            <a:spLocks noGrp="1"/>
          </p:cNvSpPr>
          <p:nvPr>
            <p:ph type="body" sz="quarter" idx="10" hasCustomPrompt="1"/>
          </p:nvPr>
        </p:nvSpPr>
        <p:spPr>
          <a:xfrm>
            <a:off x="900793" y="1188000"/>
            <a:ext cx="4019550" cy="1498600"/>
          </a:xfrm>
          <a:prstGeom prst="rect">
            <a:avLst/>
          </a:prstGeom>
        </p:spPr>
        <p:txBody>
          <a:bodyPr lIns="0" tIns="0" rIns="0" bIns="0"/>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da-DK"/>
              <a:t>SECTION DIVIDER</a:t>
            </a:r>
          </a:p>
        </p:txBody>
      </p:sp>
    </p:spTree>
    <p:extLst>
      <p:ext uri="{BB962C8B-B14F-4D97-AF65-F5344CB8AC3E}">
        <p14:creationId xmlns:p14="http://schemas.microsoft.com/office/powerpoint/2010/main" val="3281330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Divid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3ABBA-E796-4763-81AE-EE14B39E9A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738"/>
            <a:ext cx="10287000" cy="6858000"/>
          </a:xfrm>
          <a:prstGeom prst="rect">
            <a:avLst/>
          </a:prstGeom>
        </p:spPr>
      </p:pic>
      <p:sp>
        <p:nvSpPr>
          <p:cNvPr id="11" name="Rektangel 1">
            <a:extLst>
              <a:ext uri="{FF2B5EF4-FFF2-40B4-BE49-F238E27FC236}">
                <a16:creationId xmlns:a16="http://schemas.microsoft.com/office/drawing/2014/main" id="{B48B3599-3BF3-4447-B19C-132BDC0EFE86}"/>
              </a:ext>
            </a:extLst>
          </p:cNvPr>
          <p:cNvSpPr/>
          <p:nvPr userDrawn="1"/>
        </p:nvSpPr>
        <p:spPr>
          <a:xfrm>
            <a:off x="1328510"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
            <a:extLst>
              <a:ext uri="{FF2B5EF4-FFF2-40B4-BE49-F238E27FC236}">
                <a16:creationId xmlns:a16="http://schemas.microsoft.com/office/drawing/2014/main" id="{BD05FD1C-4A31-43D4-B031-495CAF0D84C6}"/>
              </a:ext>
            </a:extLst>
          </p:cNvPr>
          <p:cNvSpPr/>
          <p:nvPr userDrawn="1"/>
        </p:nvSpPr>
        <p:spPr>
          <a:xfrm>
            <a:off x="216448"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
            <a:extLst>
              <a:ext uri="{FF2B5EF4-FFF2-40B4-BE49-F238E27FC236}">
                <a16:creationId xmlns:a16="http://schemas.microsoft.com/office/drawing/2014/main" id="{6AF4DB8E-2619-4D62-9E7E-0C8B3E7291A7}"/>
              </a:ext>
            </a:extLst>
          </p:cNvPr>
          <p:cNvSpPr/>
          <p:nvPr userDrawn="1"/>
        </p:nvSpPr>
        <p:spPr>
          <a:xfrm>
            <a:off x="-895615"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1">
            <a:extLst>
              <a:ext uri="{FF2B5EF4-FFF2-40B4-BE49-F238E27FC236}">
                <a16:creationId xmlns:a16="http://schemas.microsoft.com/office/drawing/2014/main" id="{10D96D02-DCB8-40D4-B491-E4A4535D04C3}"/>
              </a:ext>
            </a:extLst>
          </p:cNvPr>
          <p:cNvSpPr/>
          <p:nvPr userDrawn="1"/>
        </p:nvSpPr>
        <p:spPr>
          <a:xfrm>
            <a:off x="-528" y="-1"/>
            <a:ext cx="6316056" cy="6865937"/>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 name="connsiteX0" fmla="*/ 3374272 w 7808686"/>
              <a:gd name="connsiteY0" fmla="*/ 419100 h 6858000"/>
              <a:gd name="connsiteX1" fmla="*/ 7808686 w 7808686"/>
              <a:gd name="connsiteY1" fmla="*/ 0 h 6858000"/>
              <a:gd name="connsiteX2" fmla="*/ 6027985 w 7808686"/>
              <a:gd name="connsiteY2" fmla="*/ 6857999 h 6858000"/>
              <a:gd name="connsiteX3" fmla="*/ 0 w 7808686"/>
              <a:gd name="connsiteY3" fmla="*/ 6858000 h 6858000"/>
              <a:gd name="connsiteX4" fmla="*/ 3374272 w 7808686"/>
              <a:gd name="connsiteY4" fmla="*/ 419100 h 6858000"/>
              <a:gd name="connsiteX0" fmla="*/ 1837237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1837237 w 7808686"/>
              <a:gd name="connsiteY4" fmla="*/ 0 h 6858000"/>
              <a:gd name="connsiteX0" fmla="*/ 0 w 5971449"/>
              <a:gd name="connsiteY0" fmla="*/ 0 h 6857999"/>
              <a:gd name="connsiteX1" fmla="*/ 5971449 w 5971449"/>
              <a:gd name="connsiteY1" fmla="*/ 0 h 6857999"/>
              <a:gd name="connsiteX2" fmla="*/ 4190748 w 5971449"/>
              <a:gd name="connsiteY2" fmla="*/ 6857999 h 6857999"/>
              <a:gd name="connsiteX3" fmla="*/ 192129 w 5971449"/>
              <a:gd name="connsiteY3" fmla="*/ 6527800 h 6857999"/>
              <a:gd name="connsiteX4" fmla="*/ 0 w 5971449"/>
              <a:gd name="connsiteY4" fmla="*/ 0 h 6857999"/>
              <a:gd name="connsiteX0" fmla="*/ 0 w 5971449"/>
              <a:gd name="connsiteY0" fmla="*/ 0 h 6870700"/>
              <a:gd name="connsiteX1" fmla="*/ 5971449 w 5971449"/>
              <a:gd name="connsiteY1" fmla="*/ 0 h 6870700"/>
              <a:gd name="connsiteX2" fmla="*/ 4190748 w 5971449"/>
              <a:gd name="connsiteY2" fmla="*/ 6857999 h 6870700"/>
              <a:gd name="connsiteX3" fmla="*/ 12008 w 5971449"/>
              <a:gd name="connsiteY3" fmla="*/ 6870700 h 6870700"/>
              <a:gd name="connsiteX4" fmla="*/ 0 w 5971449"/>
              <a:gd name="connsiteY4" fmla="*/ 0 h 6870700"/>
              <a:gd name="connsiteX0" fmla="*/ 498 w 5971947"/>
              <a:gd name="connsiteY0" fmla="*/ 0 h 6865937"/>
              <a:gd name="connsiteX1" fmla="*/ 5971947 w 5971947"/>
              <a:gd name="connsiteY1" fmla="*/ 0 h 6865937"/>
              <a:gd name="connsiteX2" fmla="*/ 4191246 w 5971947"/>
              <a:gd name="connsiteY2" fmla="*/ 6857999 h 6865937"/>
              <a:gd name="connsiteX3" fmla="*/ 1249 w 5971947"/>
              <a:gd name="connsiteY3" fmla="*/ 6865937 h 6865937"/>
              <a:gd name="connsiteX4" fmla="*/ 498 w 5971947"/>
              <a:gd name="connsiteY4" fmla="*/ 0 h 686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1947" h="6865937">
                <a:moveTo>
                  <a:pt x="498" y="0"/>
                </a:moveTo>
                <a:lnTo>
                  <a:pt x="5971947" y="0"/>
                </a:lnTo>
                <a:lnTo>
                  <a:pt x="4191246" y="6857999"/>
                </a:lnTo>
                <a:lnTo>
                  <a:pt x="1249" y="6865937"/>
                </a:lnTo>
                <a:cubicBezTo>
                  <a:pt x="-2754" y="4575704"/>
                  <a:pt x="4501" y="2290233"/>
                  <a:pt x="498" y="0"/>
                </a:cubicBezTo>
                <a:close/>
              </a:path>
            </a:pathLst>
          </a:custGeom>
          <a:solidFill>
            <a:srgbClr val="4B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descr="Et billede, der indeholder tekst, indendørs&#10;&#10;Automatisk genereret beskrivelse">
            <a:extLst>
              <a:ext uri="{FF2B5EF4-FFF2-40B4-BE49-F238E27FC236}">
                <a16:creationId xmlns:a16="http://schemas.microsoft.com/office/drawing/2014/main" id="{355FFD00-7F5E-46F0-8227-67C43F545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01475" y="5502566"/>
            <a:ext cx="2872240" cy="612961"/>
          </a:xfrm>
          <a:prstGeom prst="rect">
            <a:avLst/>
          </a:prstGeom>
        </p:spPr>
      </p:pic>
      <p:cxnSp>
        <p:nvCxnSpPr>
          <p:cNvPr id="12" name="Lige forbindelse 11">
            <a:extLst>
              <a:ext uri="{FF2B5EF4-FFF2-40B4-BE49-F238E27FC236}">
                <a16:creationId xmlns:a16="http://schemas.microsoft.com/office/drawing/2014/main" id="{254762D8-D102-4951-8648-B41BB0E27C5A}"/>
              </a:ext>
            </a:extLst>
          </p:cNvPr>
          <p:cNvCxnSpPr>
            <a:cxnSpLocks/>
          </p:cNvCxnSpPr>
          <p:nvPr userDrawn="1"/>
        </p:nvCxnSpPr>
        <p:spPr>
          <a:xfrm>
            <a:off x="900000" y="900000"/>
            <a:ext cx="40203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ladsholder til tekst 13">
            <a:extLst>
              <a:ext uri="{FF2B5EF4-FFF2-40B4-BE49-F238E27FC236}">
                <a16:creationId xmlns:a16="http://schemas.microsoft.com/office/drawing/2014/main" id="{538A80A3-B34B-4BBC-A759-EBBAAA9FCBFD}"/>
              </a:ext>
            </a:extLst>
          </p:cNvPr>
          <p:cNvSpPr>
            <a:spLocks noGrp="1"/>
          </p:cNvSpPr>
          <p:nvPr>
            <p:ph type="body" sz="quarter" idx="10" hasCustomPrompt="1"/>
          </p:nvPr>
        </p:nvSpPr>
        <p:spPr>
          <a:xfrm>
            <a:off x="900793" y="1188000"/>
            <a:ext cx="4019550" cy="1498600"/>
          </a:xfrm>
          <a:prstGeom prst="rect">
            <a:avLst/>
          </a:prstGeom>
        </p:spPr>
        <p:txBody>
          <a:bodyPr lIns="0" tIns="0" rIns="0" bIns="0"/>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da-DK"/>
              <a:t>SECTION DIVIDER</a:t>
            </a:r>
          </a:p>
        </p:txBody>
      </p:sp>
    </p:spTree>
    <p:extLst>
      <p:ext uri="{BB962C8B-B14F-4D97-AF65-F5344CB8AC3E}">
        <p14:creationId xmlns:p14="http://schemas.microsoft.com/office/powerpoint/2010/main" val="2702889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8ADE81-287C-45C3-9733-73D8A2D51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738"/>
            <a:ext cx="10287000" cy="6858000"/>
          </a:xfrm>
          <a:prstGeom prst="rect">
            <a:avLst/>
          </a:prstGeom>
        </p:spPr>
      </p:pic>
      <p:sp>
        <p:nvSpPr>
          <p:cNvPr id="11" name="Rektangel 1">
            <a:extLst>
              <a:ext uri="{FF2B5EF4-FFF2-40B4-BE49-F238E27FC236}">
                <a16:creationId xmlns:a16="http://schemas.microsoft.com/office/drawing/2014/main" id="{B48B3599-3BF3-4447-B19C-132BDC0EFE86}"/>
              </a:ext>
            </a:extLst>
          </p:cNvPr>
          <p:cNvSpPr/>
          <p:nvPr userDrawn="1"/>
        </p:nvSpPr>
        <p:spPr>
          <a:xfrm>
            <a:off x="1328510"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
            <a:extLst>
              <a:ext uri="{FF2B5EF4-FFF2-40B4-BE49-F238E27FC236}">
                <a16:creationId xmlns:a16="http://schemas.microsoft.com/office/drawing/2014/main" id="{BD05FD1C-4A31-43D4-B031-495CAF0D84C6}"/>
              </a:ext>
            </a:extLst>
          </p:cNvPr>
          <p:cNvSpPr/>
          <p:nvPr userDrawn="1"/>
        </p:nvSpPr>
        <p:spPr>
          <a:xfrm>
            <a:off x="216448"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
            <a:extLst>
              <a:ext uri="{FF2B5EF4-FFF2-40B4-BE49-F238E27FC236}">
                <a16:creationId xmlns:a16="http://schemas.microsoft.com/office/drawing/2014/main" id="{6AF4DB8E-2619-4D62-9E7E-0C8B3E7291A7}"/>
              </a:ext>
            </a:extLst>
          </p:cNvPr>
          <p:cNvSpPr/>
          <p:nvPr userDrawn="1"/>
        </p:nvSpPr>
        <p:spPr>
          <a:xfrm>
            <a:off x="-895615" y="-1"/>
            <a:ext cx="8258623" cy="68652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686" h="6858000">
                <a:moveTo>
                  <a:pt x="0" y="0"/>
                </a:moveTo>
                <a:lnTo>
                  <a:pt x="7808686" y="0"/>
                </a:lnTo>
                <a:lnTo>
                  <a:pt x="6027985" y="6857999"/>
                </a:lnTo>
                <a:lnTo>
                  <a:pt x="0" y="6858000"/>
                </a:lnTo>
                <a:lnTo>
                  <a:pt x="0" y="0"/>
                </a:lnTo>
                <a:close/>
              </a:path>
            </a:pathLst>
          </a:custGeom>
          <a:solidFill>
            <a:srgbClr val="D7EA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1">
            <a:extLst>
              <a:ext uri="{FF2B5EF4-FFF2-40B4-BE49-F238E27FC236}">
                <a16:creationId xmlns:a16="http://schemas.microsoft.com/office/drawing/2014/main" id="{10D96D02-DCB8-40D4-B491-E4A4535D04C3}"/>
              </a:ext>
            </a:extLst>
          </p:cNvPr>
          <p:cNvSpPr/>
          <p:nvPr userDrawn="1"/>
        </p:nvSpPr>
        <p:spPr>
          <a:xfrm>
            <a:off x="-528" y="-1"/>
            <a:ext cx="6316056" cy="6865937"/>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 name="connsiteX0" fmla="*/ 3374272 w 7808686"/>
              <a:gd name="connsiteY0" fmla="*/ 419100 h 6858000"/>
              <a:gd name="connsiteX1" fmla="*/ 7808686 w 7808686"/>
              <a:gd name="connsiteY1" fmla="*/ 0 h 6858000"/>
              <a:gd name="connsiteX2" fmla="*/ 6027985 w 7808686"/>
              <a:gd name="connsiteY2" fmla="*/ 6857999 h 6858000"/>
              <a:gd name="connsiteX3" fmla="*/ 0 w 7808686"/>
              <a:gd name="connsiteY3" fmla="*/ 6858000 h 6858000"/>
              <a:gd name="connsiteX4" fmla="*/ 3374272 w 7808686"/>
              <a:gd name="connsiteY4" fmla="*/ 419100 h 6858000"/>
              <a:gd name="connsiteX0" fmla="*/ 1837237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1837237 w 7808686"/>
              <a:gd name="connsiteY4" fmla="*/ 0 h 6858000"/>
              <a:gd name="connsiteX0" fmla="*/ 0 w 5971449"/>
              <a:gd name="connsiteY0" fmla="*/ 0 h 6857999"/>
              <a:gd name="connsiteX1" fmla="*/ 5971449 w 5971449"/>
              <a:gd name="connsiteY1" fmla="*/ 0 h 6857999"/>
              <a:gd name="connsiteX2" fmla="*/ 4190748 w 5971449"/>
              <a:gd name="connsiteY2" fmla="*/ 6857999 h 6857999"/>
              <a:gd name="connsiteX3" fmla="*/ 192129 w 5971449"/>
              <a:gd name="connsiteY3" fmla="*/ 6527800 h 6857999"/>
              <a:gd name="connsiteX4" fmla="*/ 0 w 5971449"/>
              <a:gd name="connsiteY4" fmla="*/ 0 h 6857999"/>
              <a:gd name="connsiteX0" fmla="*/ 0 w 5971449"/>
              <a:gd name="connsiteY0" fmla="*/ 0 h 6870700"/>
              <a:gd name="connsiteX1" fmla="*/ 5971449 w 5971449"/>
              <a:gd name="connsiteY1" fmla="*/ 0 h 6870700"/>
              <a:gd name="connsiteX2" fmla="*/ 4190748 w 5971449"/>
              <a:gd name="connsiteY2" fmla="*/ 6857999 h 6870700"/>
              <a:gd name="connsiteX3" fmla="*/ 12008 w 5971449"/>
              <a:gd name="connsiteY3" fmla="*/ 6870700 h 6870700"/>
              <a:gd name="connsiteX4" fmla="*/ 0 w 5971449"/>
              <a:gd name="connsiteY4" fmla="*/ 0 h 6870700"/>
              <a:gd name="connsiteX0" fmla="*/ 498 w 5971947"/>
              <a:gd name="connsiteY0" fmla="*/ 0 h 6865937"/>
              <a:gd name="connsiteX1" fmla="*/ 5971947 w 5971947"/>
              <a:gd name="connsiteY1" fmla="*/ 0 h 6865937"/>
              <a:gd name="connsiteX2" fmla="*/ 4191246 w 5971947"/>
              <a:gd name="connsiteY2" fmla="*/ 6857999 h 6865937"/>
              <a:gd name="connsiteX3" fmla="*/ 1249 w 5971947"/>
              <a:gd name="connsiteY3" fmla="*/ 6865937 h 6865937"/>
              <a:gd name="connsiteX4" fmla="*/ 498 w 5971947"/>
              <a:gd name="connsiteY4" fmla="*/ 0 h 686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1947" h="6865937">
                <a:moveTo>
                  <a:pt x="498" y="0"/>
                </a:moveTo>
                <a:lnTo>
                  <a:pt x="5971947" y="0"/>
                </a:lnTo>
                <a:lnTo>
                  <a:pt x="4191246" y="6857999"/>
                </a:lnTo>
                <a:lnTo>
                  <a:pt x="1249" y="6865937"/>
                </a:lnTo>
                <a:cubicBezTo>
                  <a:pt x="-2754" y="4575704"/>
                  <a:pt x="4501" y="2290233"/>
                  <a:pt x="498" y="0"/>
                </a:cubicBezTo>
                <a:close/>
              </a:path>
            </a:pathLst>
          </a:custGeom>
          <a:solidFill>
            <a:srgbClr val="4B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descr="Et billede, der indeholder tekst, indendørs&#10;&#10;Automatisk genereret beskrivelse">
            <a:extLst>
              <a:ext uri="{FF2B5EF4-FFF2-40B4-BE49-F238E27FC236}">
                <a16:creationId xmlns:a16="http://schemas.microsoft.com/office/drawing/2014/main" id="{355FFD00-7F5E-46F0-8227-67C43F545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01475" y="5502566"/>
            <a:ext cx="2872240" cy="612961"/>
          </a:xfrm>
          <a:prstGeom prst="rect">
            <a:avLst/>
          </a:prstGeom>
        </p:spPr>
      </p:pic>
      <p:cxnSp>
        <p:nvCxnSpPr>
          <p:cNvPr id="12" name="Lige forbindelse 11">
            <a:extLst>
              <a:ext uri="{FF2B5EF4-FFF2-40B4-BE49-F238E27FC236}">
                <a16:creationId xmlns:a16="http://schemas.microsoft.com/office/drawing/2014/main" id="{254762D8-D102-4951-8648-B41BB0E27C5A}"/>
              </a:ext>
            </a:extLst>
          </p:cNvPr>
          <p:cNvCxnSpPr>
            <a:cxnSpLocks/>
          </p:cNvCxnSpPr>
          <p:nvPr userDrawn="1"/>
        </p:nvCxnSpPr>
        <p:spPr>
          <a:xfrm>
            <a:off x="900000" y="900000"/>
            <a:ext cx="40203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ladsholder til tekst 13">
            <a:extLst>
              <a:ext uri="{FF2B5EF4-FFF2-40B4-BE49-F238E27FC236}">
                <a16:creationId xmlns:a16="http://schemas.microsoft.com/office/drawing/2014/main" id="{538A80A3-B34B-4BBC-A759-EBBAAA9FCBFD}"/>
              </a:ext>
            </a:extLst>
          </p:cNvPr>
          <p:cNvSpPr>
            <a:spLocks noGrp="1"/>
          </p:cNvSpPr>
          <p:nvPr>
            <p:ph type="body" sz="quarter" idx="10" hasCustomPrompt="1"/>
          </p:nvPr>
        </p:nvSpPr>
        <p:spPr>
          <a:xfrm>
            <a:off x="900793" y="1188000"/>
            <a:ext cx="4019550" cy="1498600"/>
          </a:xfrm>
          <a:prstGeom prst="rect">
            <a:avLst/>
          </a:prstGeom>
        </p:spPr>
        <p:txBody>
          <a:bodyPr lIns="0" tIns="0" rIns="0" bIns="0"/>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da-DK"/>
              <a:t>SECTION DIVIDER</a:t>
            </a:r>
          </a:p>
        </p:txBody>
      </p:sp>
    </p:spTree>
    <p:extLst>
      <p:ext uri="{BB962C8B-B14F-4D97-AF65-F5344CB8AC3E}">
        <p14:creationId xmlns:p14="http://schemas.microsoft.com/office/powerpoint/2010/main" val="415483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lnSpc>
                <a:spcPct val="100000"/>
              </a:lnSpc>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3628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E417CE4-B7EC-4465-80ED-44F8CDD140A3}"/>
              </a:ext>
            </a:extLst>
          </p:cNvPr>
          <p:cNvSpPr/>
          <p:nvPr userDrawn="1"/>
        </p:nvSpPr>
        <p:spPr>
          <a:xfrm>
            <a:off x="0" y="-7937"/>
            <a:ext cx="12192000" cy="6865937"/>
          </a:xfrm>
          <a:prstGeom prst="rect">
            <a:avLst/>
          </a:prstGeom>
          <a:solidFill>
            <a:srgbClr val="4B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descr="Et billede, der indeholder tekst, indendørs&#10;&#10;Automatisk genereret beskrivelse">
            <a:extLst>
              <a:ext uri="{FF2B5EF4-FFF2-40B4-BE49-F238E27FC236}">
                <a16:creationId xmlns:a16="http://schemas.microsoft.com/office/drawing/2014/main" id="{6EA4E895-0B47-4DA7-9BE2-08CD8E51BB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01475" y="5502566"/>
            <a:ext cx="2872240" cy="612961"/>
          </a:xfrm>
          <a:prstGeom prst="rect">
            <a:avLst/>
          </a:prstGeom>
        </p:spPr>
      </p:pic>
      <p:sp>
        <p:nvSpPr>
          <p:cNvPr id="9" name="Tekstfelt 8">
            <a:extLst>
              <a:ext uri="{FF2B5EF4-FFF2-40B4-BE49-F238E27FC236}">
                <a16:creationId xmlns:a16="http://schemas.microsoft.com/office/drawing/2014/main" id="{0646E5E6-5690-4E03-833D-1C659C2C10DA}"/>
              </a:ext>
            </a:extLst>
          </p:cNvPr>
          <p:cNvSpPr txBox="1"/>
          <p:nvPr userDrawn="1"/>
        </p:nvSpPr>
        <p:spPr>
          <a:xfrm>
            <a:off x="900000" y="1188799"/>
            <a:ext cx="4020343" cy="477054"/>
          </a:xfrm>
          <a:prstGeom prst="rect">
            <a:avLst/>
          </a:prstGeom>
          <a:noFill/>
        </p:spPr>
        <p:txBody>
          <a:bodyPr wrap="square" lIns="0" tIns="0" rtlCol="0">
            <a:spAutoFit/>
          </a:bodyPr>
          <a:lstStyle/>
          <a:p>
            <a:pPr>
              <a:spcAft>
                <a:spcPts val="600"/>
              </a:spcAft>
            </a:pPr>
            <a:r>
              <a:rPr lang="en-US" sz="2800" b="1">
                <a:solidFill>
                  <a:schemeClr val="bg1"/>
                </a:solidFill>
                <a:latin typeface="Arial" panose="020B0604020202020204" pitchFamily="34" charset="0"/>
                <a:cs typeface="Arial" panose="020B0604020202020204" pitchFamily="34" charset="0"/>
              </a:rPr>
              <a:t>unfccc.int</a:t>
            </a:r>
            <a:endParaRPr lang="de-DE" sz="2800" b="1">
              <a:solidFill>
                <a:schemeClr val="bg1"/>
              </a:solidFill>
              <a:latin typeface="Arial" panose="020B0604020202020204" pitchFamily="34" charset="0"/>
              <a:cs typeface="Arial" panose="020B0604020202020204" pitchFamily="34" charset="0"/>
            </a:endParaRPr>
          </a:p>
        </p:txBody>
      </p:sp>
      <p:cxnSp>
        <p:nvCxnSpPr>
          <p:cNvPr id="10" name="Lige forbindelse 9">
            <a:extLst>
              <a:ext uri="{FF2B5EF4-FFF2-40B4-BE49-F238E27FC236}">
                <a16:creationId xmlns:a16="http://schemas.microsoft.com/office/drawing/2014/main" id="{A29ADFFB-68DE-4A1F-A13F-434597345D81}"/>
              </a:ext>
            </a:extLst>
          </p:cNvPr>
          <p:cNvCxnSpPr>
            <a:cxnSpLocks/>
          </p:cNvCxnSpPr>
          <p:nvPr userDrawn="1"/>
        </p:nvCxnSpPr>
        <p:spPr>
          <a:xfrm>
            <a:off x="900000" y="900000"/>
            <a:ext cx="40203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D2F07ED1-4F0D-4437-A4F0-6B2F850737B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65657" y="-119784"/>
            <a:ext cx="3851729" cy="7097568"/>
          </a:xfrm>
          <a:prstGeom prst="rect">
            <a:avLst/>
          </a:prstGeom>
        </p:spPr>
      </p:pic>
    </p:spTree>
    <p:extLst>
      <p:ext uri="{BB962C8B-B14F-4D97-AF65-F5344CB8AC3E}">
        <p14:creationId xmlns:p14="http://schemas.microsoft.com/office/powerpoint/2010/main" val="2283351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v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EE61EE51-8B23-A18D-747C-110736CB3825}"/>
              </a:ext>
            </a:extLst>
          </p:cNvPr>
          <p:cNvSpPr>
            <a:spLocks noGrp="1"/>
          </p:cNvSpPr>
          <p:nvPr>
            <p:ph type="body" sz="quarter" idx="10" hasCustomPrompt="1"/>
          </p:nvPr>
        </p:nvSpPr>
        <p:spPr>
          <a:xfrm>
            <a:off x="5225144" y="4197201"/>
            <a:ext cx="6350822" cy="335043"/>
          </a:xfrm>
        </p:spPr>
        <p:txBody>
          <a:bodyPr>
            <a:noAutofit/>
          </a:bodyPr>
          <a:lstStyle>
            <a:lvl1pPr marL="0" indent="0" algn="r">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Presenter</a:t>
            </a:r>
          </a:p>
        </p:txBody>
      </p:sp>
      <p:sp>
        <p:nvSpPr>
          <p:cNvPr id="7" name="Text Placeholder 13">
            <a:extLst>
              <a:ext uri="{FF2B5EF4-FFF2-40B4-BE49-F238E27FC236}">
                <a16:creationId xmlns:a16="http://schemas.microsoft.com/office/drawing/2014/main" id="{FACAA979-E4C7-4FF1-0306-C77FA9FA3710}"/>
              </a:ext>
            </a:extLst>
          </p:cNvPr>
          <p:cNvSpPr>
            <a:spLocks noGrp="1"/>
          </p:cNvSpPr>
          <p:nvPr>
            <p:ph type="body" sz="quarter" idx="12" hasCustomPrompt="1"/>
          </p:nvPr>
        </p:nvSpPr>
        <p:spPr>
          <a:xfrm>
            <a:off x="5225144" y="4578866"/>
            <a:ext cx="6350821" cy="335044"/>
          </a:xfrm>
        </p:spPr>
        <p:txBody>
          <a:bodyPr>
            <a:noAutofit/>
          </a:bodyPr>
          <a:lstStyle>
            <a:lvl1pPr marL="0" indent="0" algn="r">
              <a:buNone/>
              <a:defRPr sz="2000" b="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Date</a:t>
            </a:r>
          </a:p>
        </p:txBody>
      </p:sp>
      <p:sp>
        <p:nvSpPr>
          <p:cNvPr id="8" name="Text Placeholder 5">
            <a:extLst>
              <a:ext uri="{FF2B5EF4-FFF2-40B4-BE49-F238E27FC236}">
                <a16:creationId xmlns:a16="http://schemas.microsoft.com/office/drawing/2014/main" id="{A22F950A-7F8D-8851-151D-DC4AE50B5154}"/>
              </a:ext>
            </a:extLst>
          </p:cNvPr>
          <p:cNvSpPr>
            <a:spLocks noGrp="1"/>
          </p:cNvSpPr>
          <p:nvPr>
            <p:ph type="body" sz="quarter" idx="13" hasCustomPrompt="1"/>
          </p:nvPr>
        </p:nvSpPr>
        <p:spPr>
          <a:xfrm>
            <a:off x="5225144" y="960118"/>
            <a:ext cx="6332163" cy="3124866"/>
          </a:xfrm>
        </p:spPr>
        <p:txBody>
          <a:bodyPr/>
          <a:lstStyle>
            <a:lvl1pPr marL="0" indent="0" algn="r">
              <a:buNone/>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Title</a:t>
            </a:r>
          </a:p>
        </p:txBody>
      </p:sp>
    </p:spTree>
    <p:custDataLst>
      <p:tags r:id="rId1"/>
    </p:custDataLst>
    <p:extLst>
      <p:ext uri="{BB962C8B-B14F-4D97-AF65-F5344CB8AC3E}">
        <p14:creationId xmlns:p14="http://schemas.microsoft.com/office/powerpoint/2010/main" val="424688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6667" y="1263651"/>
            <a:ext cx="5143500" cy="4327525"/>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263651"/>
            <a:ext cx="5143500" cy="4327525"/>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37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162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229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41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6514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884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1026" name="Rectangle 26"/>
          <p:cNvSpPr>
            <a:spLocks noChangeArrowheads="1"/>
          </p:cNvSpPr>
          <p:nvPr/>
        </p:nvSpPr>
        <p:spPr bwMode="auto">
          <a:xfrm>
            <a:off x="1" y="1263650"/>
            <a:ext cx="182033" cy="4325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500">
                <a:solidFill>
                  <a:schemeClr val="tx1"/>
                </a:solidFill>
                <a:latin typeface="Arial" charset="0"/>
                <a:ea typeface="ＭＳ Ｐゴシック" pitchFamily="34" charset="-128"/>
              </a:defRPr>
            </a:lvl1pPr>
            <a:lvl2pPr marL="742950" indent="-285750" eaLnBrk="0" hangingPunct="0">
              <a:defRPr sz="1500">
                <a:solidFill>
                  <a:schemeClr val="tx1"/>
                </a:solidFill>
                <a:latin typeface="Arial" charset="0"/>
                <a:ea typeface="ＭＳ Ｐゴシック" pitchFamily="34" charset="-128"/>
              </a:defRPr>
            </a:lvl2pPr>
            <a:lvl3pPr marL="1143000" indent="-228600" eaLnBrk="0" hangingPunct="0">
              <a:defRPr sz="1500">
                <a:solidFill>
                  <a:schemeClr val="tx1"/>
                </a:solidFill>
                <a:latin typeface="Arial" charset="0"/>
                <a:ea typeface="ＭＳ Ｐゴシック" pitchFamily="34" charset="-128"/>
              </a:defRPr>
            </a:lvl3pPr>
            <a:lvl4pPr marL="1600200" indent="-228600" eaLnBrk="0" hangingPunct="0">
              <a:defRPr sz="1500">
                <a:solidFill>
                  <a:schemeClr val="tx1"/>
                </a:solidFill>
                <a:latin typeface="Arial" charset="0"/>
                <a:ea typeface="ＭＳ Ｐゴシック" pitchFamily="34" charset="-128"/>
              </a:defRPr>
            </a:lvl4pPr>
            <a:lvl5pPr marL="2057400" indent="-228600" eaLnBrk="0" hangingPunct="0">
              <a:defRPr sz="1500">
                <a:solidFill>
                  <a:schemeClr val="tx1"/>
                </a:solidFill>
                <a:latin typeface="Arial" charset="0"/>
                <a:ea typeface="ＭＳ Ｐゴシック" pitchFamily="34" charset="-128"/>
              </a:defRPr>
            </a:lvl5pPr>
            <a:lvl6pPr marL="2514600" indent="-228600" eaLnBrk="0" fontAlgn="base" hangingPunct="0">
              <a:spcBef>
                <a:spcPct val="50000"/>
              </a:spcBef>
              <a:spcAft>
                <a:spcPct val="0"/>
              </a:spcAft>
              <a:defRPr sz="1500">
                <a:solidFill>
                  <a:schemeClr val="tx1"/>
                </a:solidFill>
                <a:latin typeface="Arial" charset="0"/>
                <a:ea typeface="ＭＳ Ｐゴシック" pitchFamily="34" charset="-128"/>
              </a:defRPr>
            </a:lvl6pPr>
            <a:lvl7pPr marL="2971800" indent="-228600" eaLnBrk="0" fontAlgn="base" hangingPunct="0">
              <a:spcBef>
                <a:spcPct val="50000"/>
              </a:spcBef>
              <a:spcAft>
                <a:spcPct val="0"/>
              </a:spcAft>
              <a:defRPr sz="1500">
                <a:solidFill>
                  <a:schemeClr val="tx1"/>
                </a:solidFill>
                <a:latin typeface="Arial" charset="0"/>
                <a:ea typeface="ＭＳ Ｐゴシック" pitchFamily="34" charset="-128"/>
              </a:defRPr>
            </a:lvl7pPr>
            <a:lvl8pPr marL="3429000" indent="-228600" eaLnBrk="0" fontAlgn="base" hangingPunct="0">
              <a:spcBef>
                <a:spcPct val="50000"/>
              </a:spcBef>
              <a:spcAft>
                <a:spcPct val="0"/>
              </a:spcAft>
              <a:defRPr sz="1500">
                <a:solidFill>
                  <a:schemeClr val="tx1"/>
                </a:solidFill>
                <a:latin typeface="Arial" charset="0"/>
                <a:ea typeface="ＭＳ Ｐゴシック" pitchFamily="34" charset="-128"/>
              </a:defRPr>
            </a:lvl8pPr>
            <a:lvl9pPr marL="3886200" indent="-228600" eaLnBrk="0" fontAlgn="base" hangingPunct="0">
              <a:spcBef>
                <a:spcPct val="50000"/>
              </a:spcBef>
              <a:spcAft>
                <a:spcPct val="0"/>
              </a:spcAft>
              <a:defRPr sz="1500">
                <a:solidFill>
                  <a:schemeClr val="tx1"/>
                </a:solidFill>
                <a:latin typeface="Arial" charset="0"/>
                <a:ea typeface="ＭＳ Ｐゴシック" pitchFamily="34" charset="-128"/>
              </a:defRPr>
            </a:lvl9pPr>
          </a:lstStyle>
          <a:p>
            <a:pPr eaLnBrk="1" hangingPunct="1"/>
            <a:endParaRPr lang="en-US" altLang="en-US" sz="1500"/>
          </a:p>
        </p:txBody>
      </p:sp>
      <p:sp>
        <p:nvSpPr>
          <p:cNvPr id="1027" name="Rectangle 27"/>
          <p:cNvSpPr>
            <a:spLocks noChangeArrowheads="1"/>
          </p:cNvSpPr>
          <p:nvPr/>
        </p:nvSpPr>
        <p:spPr bwMode="auto">
          <a:xfrm>
            <a:off x="12009968" y="1263650"/>
            <a:ext cx="182033" cy="43259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500">
                <a:solidFill>
                  <a:schemeClr val="tx1"/>
                </a:solidFill>
                <a:latin typeface="Arial" charset="0"/>
                <a:ea typeface="ＭＳ Ｐゴシック" pitchFamily="34" charset="-128"/>
              </a:defRPr>
            </a:lvl1pPr>
            <a:lvl2pPr marL="742950" indent="-285750" eaLnBrk="0" hangingPunct="0">
              <a:defRPr sz="1500">
                <a:solidFill>
                  <a:schemeClr val="tx1"/>
                </a:solidFill>
                <a:latin typeface="Arial" charset="0"/>
                <a:ea typeface="ＭＳ Ｐゴシック" pitchFamily="34" charset="-128"/>
              </a:defRPr>
            </a:lvl2pPr>
            <a:lvl3pPr marL="1143000" indent="-228600" eaLnBrk="0" hangingPunct="0">
              <a:defRPr sz="1500">
                <a:solidFill>
                  <a:schemeClr val="tx1"/>
                </a:solidFill>
                <a:latin typeface="Arial" charset="0"/>
                <a:ea typeface="ＭＳ Ｐゴシック" pitchFamily="34" charset="-128"/>
              </a:defRPr>
            </a:lvl3pPr>
            <a:lvl4pPr marL="1600200" indent="-228600" eaLnBrk="0" hangingPunct="0">
              <a:defRPr sz="1500">
                <a:solidFill>
                  <a:schemeClr val="tx1"/>
                </a:solidFill>
                <a:latin typeface="Arial" charset="0"/>
                <a:ea typeface="ＭＳ Ｐゴシック" pitchFamily="34" charset="-128"/>
              </a:defRPr>
            </a:lvl4pPr>
            <a:lvl5pPr marL="2057400" indent="-228600" eaLnBrk="0" hangingPunct="0">
              <a:defRPr sz="1500">
                <a:solidFill>
                  <a:schemeClr val="tx1"/>
                </a:solidFill>
                <a:latin typeface="Arial" charset="0"/>
                <a:ea typeface="ＭＳ Ｐゴシック" pitchFamily="34" charset="-128"/>
              </a:defRPr>
            </a:lvl5pPr>
            <a:lvl6pPr marL="2514600" indent="-228600" eaLnBrk="0" fontAlgn="base" hangingPunct="0">
              <a:spcBef>
                <a:spcPct val="50000"/>
              </a:spcBef>
              <a:spcAft>
                <a:spcPct val="0"/>
              </a:spcAft>
              <a:defRPr sz="1500">
                <a:solidFill>
                  <a:schemeClr val="tx1"/>
                </a:solidFill>
                <a:latin typeface="Arial" charset="0"/>
                <a:ea typeface="ＭＳ Ｐゴシック" pitchFamily="34" charset="-128"/>
              </a:defRPr>
            </a:lvl6pPr>
            <a:lvl7pPr marL="2971800" indent="-228600" eaLnBrk="0" fontAlgn="base" hangingPunct="0">
              <a:spcBef>
                <a:spcPct val="50000"/>
              </a:spcBef>
              <a:spcAft>
                <a:spcPct val="0"/>
              </a:spcAft>
              <a:defRPr sz="1500">
                <a:solidFill>
                  <a:schemeClr val="tx1"/>
                </a:solidFill>
                <a:latin typeface="Arial" charset="0"/>
                <a:ea typeface="ＭＳ Ｐゴシック" pitchFamily="34" charset="-128"/>
              </a:defRPr>
            </a:lvl7pPr>
            <a:lvl8pPr marL="3429000" indent="-228600" eaLnBrk="0" fontAlgn="base" hangingPunct="0">
              <a:spcBef>
                <a:spcPct val="50000"/>
              </a:spcBef>
              <a:spcAft>
                <a:spcPct val="0"/>
              </a:spcAft>
              <a:defRPr sz="1500">
                <a:solidFill>
                  <a:schemeClr val="tx1"/>
                </a:solidFill>
                <a:latin typeface="Arial" charset="0"/>
                <a:ea typeface="ＭＳ Ｐゴシック" pitchFamily="34" charset="-128"/>
              </a:defRPr>
            </a:lvl8pPr>
            <a:lvl9pPr marL="3886200" indent="-228600" eaLnBrk="0" fontAlgn="base" hangingPunct="0">
              <a:spcBef>
                <a:spcPct val="50000"/>
              </a:spcBef>
              <a:spcAft>
                <a:spcPct val="0"/>
              </a:spcAft>
              <a:defRPr sz="1500">
                <a:solidFill>
                  <a:schemeClr val="tx1"/>
                </a:solidFill>
                <a:latin typeface="Arial" charset="0"/>
                <a:ea typeface="ＭＳ Ｐゴシック" pitchFamily="34" charset="-128"/>
              </a:defRPr>
            </a:lvl9pPr>
          </a:lstStyle>
          <a:p>
            <a:pPr eaLnBrk="1" hangingPunct="1"/>
            <a:endParaRPr lang="en-US" altLang="en-US" sz="1500"/>
          </a:p>
        </p:txBody>
      </p:sp>
      <p:sp>
        <p:nvSpPr>
          <p:cNvPr id="1028" name="Rectangle 28"/>
          <p:cNvSpPr>
            <a:spLocks noGrp="1" noChangeArrowheads="1"/>
          </p:cNvSpPr>
          <p:nvPr>
            <p:ph type="title"/>
          </p:nvPr>
        </p:nvSpPr>
        <p:spPr bwMode="auto">
          <a:xfrm>
            <a:off x="846667" y="309564"/>
            <a:ext cx="1049231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9" name="Rectangle 29"/>
          <p:cNvSpPr>
            <a:spLocks noGrp="1" noChangeArrowheads="1"/>
          </p:cNvSpPr>
          <p:nvPr>
            <p:ph type="body" idx="1"/>
          </p:nvPr>
        </p:nvSpPr>
        <p:spPr bwMode="auto">
          <a:xfrm>
            <a:off x="846667" y="1263651"/>
            <a:ext cx="104902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Line 33"/>
          <p:cNvSpPr>
            <a:spLocks noChangeShapeType="1"/>
          </p:cNvSpPr>
          <p:nvPr/>
        </p:nvSpPr>
        <p:spPr bwMode="auto">
          <a:xfrm>
            <a:off x="842433" y="777875"/>
            <a:ext cx="10500784" cy="158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1" name="Line 34"/>
          <p:cNvSpPr>
            <a:spLocks noChangeShapeType="1"/>
          </p:cNvSpPr>
          <p:nvPr/>
        </p:nvSpPr>
        <p:spPr bwMode="auto">
          <a:xfrm>
            <a:off x="842433" y="6078539"/>
            <a:ext cx="10500784" cy="1587"/>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1032" name="Picture 42" descr="unfccc-letter-es-e-heade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86363" b="44247"/>
          <a:stretch>
            <a:fillRect/>
          </a:stretch>
        </p:blipFill>
        <p:spPr bwMode="auto">
          <a:xfrm>
            <a:off x="825500" y="6105525"/>
            <a:ext cx="86571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49061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dt="0"/>
  <p:txStyles>
    <p:titleStyle>
      <a:lvl1pPr algn="l" rtl="0" eaLnBrk="1" fontAlgn="base" hangingPunct="1">
        <a:spcBef>
          <a:spcPct val="0"/>
        </a:spcBef>
        <a:spcAft>
          <a:spcPct val="0"/>
        </a:spcAft>
        <a:defRPr sz="20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20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20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20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2000">
          <a:solidFill>
            <a:schemeClr val="tx2"/>
          </a:solidFill>
          <a:latin typeface="Arial" charset="0"/>
          <a:ea typeface="ＭＳ Ｐゴシック" charset="-128"/>
          <a:cs typeface="ＭＳ Ｐゴシック" charset="-128"/>
        </a:defRPr>
      </a:lvl5pPr>
      <a:lvl6pPr marL="457200" algn="l" rtl="0" eaLnBrk="1" fontAlgn="base" hangingPunct="1">
        <a:lnSpc>
          <a:spcPts val="1500"/>
        </a:lnSpc>
        <a:spcBef>
          <a:spcPct val="0"/>
        </a:spcBef>
        <a:spcAft>
          <a:spcPct val="0"/>
        </a:spcAft>
        <a:defRPr sz="1200">
          <a:solidFill>
            <a:schemeClr val="tx2"/>
          </a:solidFill>
          <a:latin typeface="Arial" charset="0"/>
        </a:defRPr>
      </a:lvl6pPr>
      <a:lvl7pPr marL="914400" algn="l" rtl="0" eaLnBrk="1" fontAlgn="base" hangingPunct="1">
        <a:lnSpc>
          <a:spcPts val="1500"/>
        </a:lnSpc>
        <a:spcBef>
          <a:spcPct val="0"/>
        </a:spcBef>
        <a:spcAft>
          <a:spcPct val="0"/>
        </a:spcAft>
        <a:defRPr sz="1200">
          <a:solidFill>
            <a:schemeClr val="tx2"/>
          </a:solidFill>
          <a:latin typeface="Arial" charset="0"/>
        </a:defRPr>
      </a:lvl7pPr>
      <a:lvl8pPr marL="1371600" algn="l" rtl="0" eaLnBrk="1" fontAlgn="base" hangingPunct="1">
        <a:lnSpc>
          <a:spcPts val="1500"/>
        </a:lnSpc>
        <a:spcBef>
          <a:spcPct val="0"/>
        </a:spcBef>
        <a:spcAft>
          <a:spcPct val="0"/>
        </a:spcAft>
        <a:defRPr sz="1200">
          <a:solidFill>
            <a:schemeClr val="tx2"/>
          </a:solidFill>
          <a:latin typeface="Arial" charset="0"/>
        </a:defRPr>
      </a:lvl8pPr>
      <a:lvl9pPr marL="1828800" algn="l" rtl="0" eaLnBrk="1" fontAlgn="base" hangingPunct="1">
        <a:lnSpc>
          <a:spcPts val="1500"/>
        </a:lnSpc>
        <a:spcBef>
          <a:spcPct val="0"/>
        </a:spcBef>
        <a:spcAft>
          <a:spcPct val="0"/>
        </a:spcAft>
        <a:defRPr sz="1200">
          <a:solidFill>
            <a:schemeClr val="tx2"/>
          </a:solidFill>
          <a:latin typeface="Arial" charset="0"/>
        </a:defRPr>
      </a:lvl9pPr>
    </p:titleStyle>
    <p:bodyStyle>
      <a:lvl1pPr marL="269875" indent="-269875" algn="l" rtl="0" eaLnBrk="1" fontAlgn="base" hangingPunct="1">
        <a:lnSpc>
          <a:spcPts val="2400"/>
        </a:lnSpc>
        <a:spcBef>
          <a:spcPct val="0"/>
        </a:spcBef>
        <a:spcAft>
          <a:spcPct val="0"/>
        </a:spcAft>
        <a:buClr>
          <a:schemeClr val="tx2"/>
        </a:buClr>
        <a:buSzPct val="100000"/>
        <a:buFont typeface="Wingdings" pitchFamily="2" charset="2"/>
        <a:buChar char="q"/>
        <a:defRPr sz="1500">
          <a:solidFill>
            <a:schemeClr val="tx1"/>
          </a:solidFill>
          <a:latin typeface="+mn-lt"/>
          <a:ea typeface="ＭＳ Ｐゴシック" charset="-128"/>
          <a:cs typeface="ＭＳ Ｐゴシック" charset="-128"/>
        </a:defRPr>
      </a:lvl1pPr>
      <a:lvl2pPr marL="628650" indent="-357188" algn="l" rtl="0" eaLnBrk="1" fontAlgn="base" hangingPunct="1">
        <a:lnSpc>
          <a:spcPts val="2400"/>
        </a:lnSpc>
        <a:spcBef>
          <a:spcPct val="0"/>
        </a:spcBef>
        <a:spcAft>
          <a:spcPct val="0"/>
        </a:spcAft>
        <a:buClr>
          <a:schemeClr val="tx1"/>
        </a:buClr>
        <a:buFont typeface="Wingdings" pitchFamily="2" charset="2"/>
        <a:buChar char="v"/>
        <a:defRPr sz="1500">
          <a:solidFill>
            <a:schemeClr val="tx1"/>
          </a:solidFill>
          <a:latin typeface="+mn-lt"/>
          <a:ea typeface="ＭＳ Ｐゴシック" charset="-128"/>
        </a:defRPr>
      </a:lvl2pPr>
      <a:lvl3pPr marL="900113" indent="-269875" algn="l" rtl="0" eaLnBrk="1" fontAlgn="base" hangingPunct="1">
        <a:lnSpc>
          <a:spcPts val="2400"/>
        </a:lnSpc>
        <a:spcBef>
          <a:spcPct val="0"/>
        </a:spcBef>
        <a:spcAft>
          <a:spcPct val="0"/>
        </a:spcAft>
        <a:buClr>
          <a:schemeClr val="tx2"/>
        </a:buClr>
        <a:buFont typeface="Wingdings" pitchFamily="2" charset="2"/>
        <a:buChar char="²"/>
        <a:defRPr sz="1500">
          <a:solidFill>
            <a:schemeClr val="tx1"/>
          </a:solidFill>
          <a:latin typeface="+mn-lt"/>
          <a:ea typeface="ＭＳ Ｐゴシック" charset="-128"/>
        </a:defRPr>
      </a:lvl3pPr>
      <a:lvl4pPr marL="1169988" indent="-268288" algn="l" rtl="0" eaLnBrk="1" fontAlgn="base" hangingPunct="1">
        <a:lnSpc>
          <a:spcPts val="2400"/>
        </a:lnSpc>
        <a:spcBef>
          <a:spcPct val="0"/>
        </a:spcBef>
        <a:spcAft>
          <a:spcPct val="0"/>
        </a:spcAft>
        <a:buClr>
          <a:schemeClr val="tx1"/>
        </a:buClr>
        <a:buChar char="•"/>
        <a:defRPr sz="1500">
          <a:solidFill>
            <a:schemeClr val="tx1"/>
          </a:solidFill>
          <a:latin typeface="+mn-lt"/>
          <a:ea typeface="ＭＳ Ｐゴシック" charset="-128"/>
        </a:defRPr>
      </a:lvl4pPr>
      <a:lvl5pPr marL="1438275" indent="-266700" algn="l" rtl="0" eaLnBrk="1" fontAlgn="base" hangingPunct="1">
        <a:lnSpc>
          <a:spcPts val="2400"/>
        </a:lnSpc>
        <a:spcBef>
          <a:spcPct val="0"/>
        </a:spcBef>
        <a:spcAft>
          <a:spcPct val="0"/>
        </a:spcAft>
        <a:buClr>
          <a:schemeClr val="tx1"/>
        </a:buClr>
        <a:buChar char="•"/>
        <a:defRPr sz="1500">
          <a:solidFill>
            <a:schemeClr val="tx1"/>
          </a:solidFill>
          <a:latin typeface="+mn-lt"/>
          <a:ea typeface="ＭＳ Ｐゴシック" charset="-128"/>
        </a:defRPr>
      </a:lvl5pPr>
      <a:lvl6pPr marL="1895475" indent="-266700" algn="l" rtl="0" eaLnBrk="1" fontAlgn="base" hangingPunct="1">
        <a:lnSpc>
          <a:spcPts val="2400"/>
        </a:lnSpc>
        <a:spcBef>
          <a:spcPct val="0"/>
        </a:spcBef>
        <a:spcAft>
          <a:spcPct val="0"/>
        </a:spcAft>
        <a:buClr>
          <a:schemeClr val="tx1"/>
        </a:buClr>
        <a:buChar char="•"/>
        <a:defRPr sz="1500">
          <a:solidFill>
            <a:schemeClr val="tx1"/>
          </a:solidFill>
          <a:latin typeface="+mn-lt"/>
          <a:ea typeface="ＭＳ Ｐゴシック" charset="-128"/>
        </a:defRPr>
      </a:lvl6pPr>
      <a:lvl7pPr marL="2352675" indent="-266700" algn="l" rtl="0" eaLnBrk="1" fontAlgn="base" hangingPunct="1">
        <a:lnSpc>
          <a:spcPts val="2400"/>
        </a:lnSpc>
        <a:spcBef>
          <a:spcPct val="0"/>
        </a:spcBef>
        <a:spcAft>
          <a:spcPct val="0"/>
        </a:spcAft>
        <a:buClr>
          <a:schemeClr val="tx1"/>
        </a:buClr>
        <a:buChar char="•"/>
        <a:defRPr sz="1500">
          <a:solidFill>
            <a:schemeClr val="tx1"/>
          </a:solidFill>
          <a:latin typeface="+mn-lt"/>
          <a:ea typeface="ＭＳ Ｐゴシック" charset="-128"/>
        </a:defRPr>
      </a:lvl7pPr>
      <a:lvl8pPr marL="2809875" indent="-266700" algn="l" rtl="0" eaLnBrk="1" fontAlgn="base" hangingPunct="1">
        <a:lnSpc>
          <a:spcPts val="2400"/>
        </a:lnSpc>
        <a:spcBef>
          <a:spcPct val="0"/>
        </a:spcBef>
        <a:spcAft>
          <a:spcPct val="0"/>
        </a:spcAft>
        <a:buClr>
          <a:schemeClr val="tx1"/>
        </a:buClr>
        <a:buChar char="•"/>
        <a:defRPr sz="1500">
          <a:solidFill>
            <a:schemeClr val="tx1"/>
          </a:solidFill>
          <a:latin typeface="+mn-lt"/>
          <a:ea typeface="ＭＳ Ｐゴシック" charset="-128"/>
        </a:defRPr>
      </a:lvl8pPr>
      <a:lvl9pPr marL="3267075" indent="-266700" algn="l" rtl="0" eaLnBrk="1" fontAlgn="base" hangingPunct="1">
        <a:lnSpc>
          <a:spcPts val="2400"/>
        </a:lnSpc>
        <a:spcBef>
          <a:spcPct val="0"/>
        </a:spcBef>
        <a:spcAft>
          <a:spcPct val="0"/>
        </a:spcAft>
        <a:buClr>
          <a:schemeClr val="tx1"/>
        </a:buClr>
        <a:buChar char="•"/>
        <a:defRPr sz="15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13601062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10" r:id="rId12"/>
    <p:sldLayoutId id="2147483709" r:id="rId13"/>
    <p:sldLayoutId id="2147483707" r:id="rId14"/>
    <p:sldLayoutId id="2147483649" r:id="rId15"/>
    <p:sldLayoutId id="2147483712" r:id="rId16"/>
    <p:sldLayoutId id="2147483711" r:id="rId17"/>
    <p:sldLayoutId id="2147483661" r:id="rId18"/>
    <p:sldLayoutId id="2147483659" r:id="rId19"/>
    <p:sldLayoutId id="2147483713"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8.svg"/><Relationship Id="rId2" Type="http://schemas.openxmlformats.org/officeDocument/2006/relationships/chart" Target="../charts/chart5.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8EEDA6-40E4-34E1-88CE-29338BB5205D}"/>
              </a:ext>
            </a:extLst>
          </p:cNvPr>
          <p:cNvSpPr>
            <a:spLocks noGrp="1"/>
          </p:cNvSpPr>
          <p:nvPr>
            <p:ph type="body" sz="quarter" idx="10"/>
          </p:nvPr>
        </p:nvSpPr>
        <p:spPr/>
        <p:txBody>
          <a:bodyPr/>
          <a:lstStyle/>
          <a:p>
            <a:r>
              <a:rPr lang="en-US"/>
              <a:t>Belgium TERT</a:t>
            </a:r>
          </a:p>
        </p:txBody>
      </p:sp>
      <p:sp>
        <p:nvSpPr>
          <p:cNvPr id="3" name="Text Placeholder 2">
            <a:extLst>
              <a:ext uri="{FF2B5EF4-FFF2-40B4-BE49-F238E27FC236}">
                <a16:creationId xmlns:a16="http://schemas.microsoft.com/office/drawing/2014/main" id="{433BC9C2-EB9C-6ED2-EE1F-75F5A0328FEC}"/>
              </a:ext>
            </a:extLst>
          </p:cNvPr>
          <p:cNvSpPr>
            <a:spLocks noGrp="1"/>
          </p:cNvSpPr>
          <p:nvPr>
            <p:ph type="body" sz="quarter" idx="12"/>
          </p:nvPr>
        </p:nvSpPr>
        <p:spPr/>
        <p:txBody>
          <a:bodyPr/>
          <a:lstStyle/>
          <a:p>
            <a:r>
              <a:rPr lang="en-US"/>
              <a:t>April 2025</a:t>
            </a:r>
          </a:p>
        </p:txBody>
      </p:sp>
      <p:sp>
        <p:nvSpPr>
          <p:cNvPr id="4" name="Text Placeholder 3">
            <a:extLst>
              <a:ext uri="{FF2B5EF4-FFF2-40B4-BE49-F238E27FC236}">
                <a16:creationId xmlns:a16="http://schemas.microsoft.com/office/drawing/2014/main" id="{8AF611A4-3B57-021E-6998-232894FCE66B}"/>
              </a:ext>
            </a:extLst>
          </p:cNvPr>
          <p:cNvSpPr>
            <a:spLocks noGrp="1"/>
          </p:cNvSpPr>
          <p:nvPr>
            <p:ph type="body" sz="quarter" idx="13"/>
          </p:nvPr>
        </p:nvSpPr>
        <p:spPr>
          <a:xfrm>
            <a:off x="2253006" y="960118"/>
            <a:ext cx="9304301" cy="3124866"/>
          </a:xfrm>
        </p:spPr>
        <p:txBody>
          <a:bodyPr/>
          <a:lstStyle/>
          <a:p>
            <a:r>
              <a:rPr lang="en-US"/>
              <a:t>Technical Expert Review of Belgium’s first BTR</a:t>
            </a:r>
          </a:p>
          <a:p>
            <a:endParaRPr lang="en-US"/>
          </a:p>
          <a:p>
            <a:r>
              <a:rPr lang="en-US"/>
              <a:t>Draft areas of improvement</a:t>
            </a:r>
          </a:p>
        </p:txBody>
      </p:sp>
    </p:spTree>
    <p:extLst>
      <p:ext uri="{BB962C8B-B14F-4D97-AF65-F5344CB8AC3E}">
        <p14:creationId xmlns:p14="http://schemas.microsoft.com/office/powerpoint/2010/main" val="2714750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72AE4-B9B8-40A7-BD1D-A5A31EB9367C}"/>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Energy sector – Minor issues</a:t>
            </a:r>
            <a:endParaRPr lang="en-US" sz="2400"/>
          </a:p>
        </p:txBody>
      </p:sp>
      <p:graphicFrame>
        <p:nvGraphicFramePr>
          <p:cNvPr id="4" name="Table 3">
            <a:extLst>
              <a:ext uri="{FF2B5EF4-FFF2-40B4-BE49-F238E27FC236}">
                <a16:creationId xmlns:a16="http://schemas.microsoft.com/office/drawing/2014/main" id="{9E3AB7B2-C67A-E873-BE6C-367CE94098D6}"/>
              </a:ext>
            </a:extLst>
          </p:cNvPr>
          <p:cNvGraphicFramePr>
            <a:graphicFrameLocks noGrp="1"/>
          </p:cNvGraphicFramePr>
          <p:nvPr>
            <p:extLst>
              <p:ext uri="{D42A27DB-BD31-4B8C-83A1-F6EECF244321}">
                <p14:modId xmlns:p14="http://schemas.microsoft.com/office/powerpoint/2010/main" val="3103560723"/>
              </p:ext>
            </p:extLst>
          </p:nvPr>
        </p:nvGraphicFramePr>
        <p:xfrm>
          <a:off x="900001" y="1211363"/>
          <a:ext cx="10748661" cy="4442831"/>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925379">
                <a:tc>
                  <a:txBody>
                    <a:bodyPr/>
                    <a:lstStyle/>
                    <a:p>
                      <a:r>
                        <a:rPr lang="en-IE" sz="1800" b="0" i="0" u="none" strike="noStrike" noProof="0">
                          <a:solidFill>
                            <a:srgbClr val="000000"/>
                          </a:solidFill>
                          <a:latin typeface="Arial"/>
                        </a:rPr>
                        <a:t>Paragraph 35 of the MPGs</a:t>
                      </a:r>
                    </a:p>
                    <a:p>
                      <a:endParaRPr lang="en-IE" sz="1800" b="0" i="0" u="none" strike="noStrike" noProof="0">
                        <a:solidFill>
                          <a:srgbClr val="000000"/>
                        </a:solidFill>
                        <a:latin typeface="Arial"/>
                      </a:endParaRPr>
                    </a:p>
                    <a:p>
                      <a:r>
                        <a:rPr lang="en-IE" sz="1800" b="1" i="0" u="none" strike="noStrike" noProof="0">
                          <a:solidFill>
                            <a:srgbClr val="000000"/>
                          </a:solidFill>
                          <a:latin typeface="+mn-lt"/>
                        </a:rPr>
                        <a:t>1.B.1.b Fuel transformation – CO2, CH4</a:t>
                      </a:r>
                      <a:endParaRPr lang="en-US" sz="1800" b="1">
                        <a:latin typeface="Arial"/>
                      </a:endParaRPr>
                    </a:p>
                  </a:txBody>
                  <a:tcPr/>
                </a:tc>
                <a:tc>
                  <a:txBody>
                    <a:bodyPr/>
                    <a:lstStyle/>
                    <a:p>
                      <a:pPr lvl="0">
                        <a:buNone/>
                      </a:pPr>
                      <a:r>
                        <a:rPr lang="en-US" sz="1800" b="0" i="0" u="none" strike="noStrike" kern="1200" baseline="0" noProof="0">
                          <a:solidFill>
                            <a:srgbClr val="000000"/>
                          </a:solidFill>
                        </a:rPr>
                        <a:t>The TERT encourages Belgium to correct the information provided in the NID (section 3.3.1.2.2, p.134) on the notation key reported for category 1.B.1.b to ‘NO’. (Annex: Energy #1)</a:t>
                      </a:r>
                      <a:endParaRPr lang="en-US"/>
                    </a:p>
                  </a:txBody>
                  <a:tcPr/>
                </a:tc>
                <a:extLst>
                  <a:ext uri="{0D108BD9-81ED-4DB2-BD59-A6C34878D82A}">
                    <a16:rowId xmlns:a16="http://schemas.microsoft.com/office/drawing/2014/main" val="4201058254"/>
                  </a:ext>
                </a:extLst>
              </a:tr>
              <a:tr h="1302598">
                <a:tc>
                  <a:txBody>
                    <a:bodyPr/>
                    <a:lstStyle/>
                    <a:p>
                      <a:r>
                        <a:rPr lang="en-IE" sz="1800" b="0" i="0" u="none" strike="noStrike" noProof="0">
                          <a:solidFill>
                            <a:srgbClr val="000000"/>
                          </a:solidFill>
                          <a:latin typeface="Arial"/>
                        </a:rPr>
                        <a:t>Paragraph 35 of the MPGs</a:t>
                      </a:r>
                    </a:p>
                    <a:p>
                      <a:endParaRPr lang="en-IE" sz="1800" b="0" i="0" u="none" strike="noStrike" noProof="0">
                        <a:solidFill>
                          <a:srgbClr val="000000"/>
                        </a:solidFill>
                        <a:latin typeface="Arial"/>
                      </a:endParaRPr>
                    </a:p>
                    <a:p>
                      <a:r>
                        <a:rPr lang="en-US" sz="1800" b="1" i="0" u="none" strike="noStrike" noProof="0">
                          <a:solidFill>
                            <a:srgbClr val="000000"/>
                          </a:solidFill>
                          <a:latin typeface="+mn-lt"/>
                        </a:rPr>
                        <a:t>1.B.2.c Venting and flaring – CO2</a:t>
                      </a:r>
                      <a:endParaRPr lang="en-US" sz="1800" b="1">
                        <a:latin typeface="Arial"/>
                      </a:endParaRPr>
                    </a:p>
                  </a:txBody>
                  <a:tcPr/>
                </a:tc>
                <a:tc>
                  <a:txBody>
                    <a:bodyPr/>
                    <a:lstStyle/>
                    <a:p>
                      <a:pPr lvl="0">
                        <a:buNone/>
                      </a:pPr>
                      <a:r>
                        <a:rPr lang="en-US" sz="1800" b="0" i="0" u="none" strike="noStrike" kern="1200" baseline="0" noProof="0">
                          <a:solidFill>
                            <a:srgbClr val="000000"/>
                          </a:solidFill>
                        </a:rPr>
                        <a:t>The TERT acknowledges that in certain cases the associated activity data is unavailable when direct measurements are used. However, since CO₂ emissions are reported as ‘IE’, the TERT encourages that Belgium also report the corresponding activity data as ‘IE’ under category 1.B.2.c.i.1 in CRT Table1.B.2. (Annex: Energy #2)</a:t>
                      </a:r>
                      <a:endParaRPr lang="en-US"/>
                    </a:p>
                  </a:txBody>
                  <a:tcPr/>
                </a:tc>
                <a:extLst>
                  <a:ext uri="{0D108BD9-81ED-4DB2-BD59-A6C34878D82A}">
                    <a16:rowId xmlns:a16="http://schemas.microsoft.com/office/drawing/2014/main" val="715208519"/>
                  </a:ext>
                </a:extLst>
              </a:tr>
              <a:tr h="1302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0" i="0" u="none" strike="noStrike" noProof="0">
                          <a:solidFill>
                            <a:srgbClr val="000000"/>
                          </a:solidFill>
                          <a:latin typeface="+mn-lt"/>
                        </a:rPr>
                        <a:t>Paragraph 35 of the MPGs</a:t>
                      </a:r>
                    </a:p>
                    <a:p>
                      <a:endParaRPr lang="en-US" sz="1800">
                        <a:latin typeface="+mn-lt"/>
                      </a:endParaRPr>
                    </a:p>
                    <a:p>
                      <a:r>
                        <a:rPr lang="en-US" sz="1800" b="1">
                          <a:latin typeface="+mn-lt"/>
                        </a:rPr>
                        <a:t>1.B.2.a Oil – CO2, CH4</a:t>
                      </a:r>
                      <a:endParaRPr lang="en-US" sz="1800" b="1">
                        <a:latin typeface="Arial"/>
                      </a:endParaRPr>
                    </a:p>
                  </a:txBody>
                  <a:tcPr/>
                </a:tc>
                <a:tc>
                  <a:txBody>
                    <a:bodyPr/>
                    <a:lstStyle/>
                    <a:p>
                      <a:pPr lvl="0">
                        <a:buNone/>
                      </a:pPr>
                      <a:r>
                        <a:rPr lang="en-US"/>
                        <a:t>The TERT encourages that Belgium report oil product distribution using the notation key ‘NA’ in CRT Table 1.B.2, as these activities occur domestically, but result only in non-methane volatile organic compounds </a:t>
                      </a:r>
                      <a:r>
                        <a:rPr lang="es-ES"/>
                        <a:t>(</a:t>
                      </a:r>
                      <a:r>
                        <a:rPr lang="en-US"/>
                        <a:t>NMVOC) emissions.</a:t>
                      </a:r>
                      <a:r>
                        <a:rPr lang="en-US" sz="1800" b="0" i="0" u="none" strike="noStrike" kern="1200" baseline="0" noProof="0">
                          <a:solidFill>
                            <a:srgbClr val="000000"/>
                          </a:solidFill>
                        </a:rPr>
                        <a:t> (Annex: Energy #3)</a:t>
                      </a:r>
                      <a:endParaRPr lang="en-US"/>
                    </a:p>
                  </a:txBody>
                  <a:tcPr/>
                </a:tc>
                <a:extLst>
                  <a:ext uri="{0D108BD9-81ED-4DB2-BD59-A6C34878D82A}">
                    <a16:rowId xmlns:a16="http://schemas.microsoft.com/office/drawing/2014/main" val="1246028936"/>
                  </a:ext>
                </a:extLst>
              </a:tr>
            </a:tbl>
          </a:graphicData>
        </a:graphic>
      </p:graphicFrame>
    </p:spTree>
    <p:extLst>
      <p:ext uri="{BB962C8B-B14F-4D97-AF65-F5344CB8AC3E}">
        <p14:creationId xmlns:p14="http://schemas.microsoft.com/office/powerpoint/2010/main" val="2878752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D265C-D9D7-5C5A-6A85-6DA2FC75B4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9FE37B-F09E-DF77-1F53-16BA7C5B7EB2}"/>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Energy sector – Minor issues</a:t>
            </a:r>
            <a:endParaRPr lang="en-US" sz="2400"/>
          </a:p>
        </p:txBody>
      </p:sp>
      <p:graphicFrame>
        <p:nvGraphicFramePr>
          <p:cNvPr id="4" name="Table 3">
            <a:extLst>
              <a:ext uri="{FF2B5EF4-FFF2-40B4-BE49-F238E27FC236}">
                <a16:creationId xmlns:a16="http://schemas.microsoft.com/office/drawing/2014/main" id="{164FAF3B-6F4C-8064-617C-05643DEEBF0A}"/>
              </a:ext>
            </a:extLst>
          </p:cNvPr>
          <p:cNvGraphicFramePr>
            <a:graphicFrameLocks noGrp="1"/>
          </p:cNvGraphicFramePr>
          <p:nvPr>
            <p:extLst>
              <p:ext uri="{D42A27DB-BD31-4B8C-83A1-F6EECF244321}">
                <p14:modId xmlns:p14="http://schemas.microsoft.com/office/powerpoint/2010/main" val="1221338429"/>
              </p:ext>
            </p:extLst>
          </p:nvPr>
        </p:nvGraphicFramePr>
        <p:xfrm>
          <a:off x="900001" y="1319516"/>
          <a:ext cx="10748661" cy="2774473"/>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Arial"/>
                        </a:rPr>
                        <a:t>Paragraph 35 of the MPGs</a:t>
                      </a:r>
                    </a:p>
                    <a:p>
                      <a:endParaRPr lang="en-IE" sz="1800" b="0" i="0" u="none" strike="noStrike" noProof="0">
                        <a:solidFill>
                          <a:srgbClr val="000000"/>
                        </a:solidFill>
                        <a:latin typeface="Arial"/>
                      </a:endParaRPr>
                    </a:p>
                    <a:p>
                      <a:r>
                        <a:rPr lang="en-US" sz="1800" b="1" i="0" u="none" strike="noStrike" noProof="0">
                          <a:solidFill>
                            <a:srgbClr val="000000"/>
                          </a:solidFill>
                          <a:latin typeface="+mn-lt"/>
                        </a:rPr>
                        <a:t>1.B.2.c Venting and flaring – CO2</a:t>
                      </a:r>
                      <a:endParaRPr lang="en-US" sz="1800" b="1">
                        <a:latin typeface="Arial"/>
                      </a:endParaRPr>
                    </a:p>
                  </a:txBody>
                  <a:tcPr/>
                </a:tc>
                <a:tc>
                  <a:txBody>
                    <a:bodyPr/>
                    <a:lstStyle/>
                    <a:p>
                      <a:pPr lvl="0">
                        <a:buNone/>
                      </a:pPr>
                      <a:r>
                        <a:rPr lang="en-US" sz="1800" b="0" i="0" u="none" strike="noStrike" kern="1200" baseline="0" noProof="0">
                          <a:solidFill>
                            <a:srgbClr val="000000"/>
                          </a:solidFill>
                        </a:rPr>
                        <a:t>The TERT acknowledges that in certain cases the associated activity data is unavailable when direct measurements are used. To improve transparency, the TERT encourages that Belgium report values in the activity data field, e.g. m3 oil refined, even if this data is not used in the actual emission calculations. Additionally, the TERT encourages Belgium to use the documentation box in CRT Table 1.B.2 and provide an explanation in the NID to clarify the approach taken and the rationale behind it. (Annex: Energy #4)</a:t>
                      </a:r>
                      <a:endParaRPr lang="en-US"/>
                    </a:p>
                  </a:txBody>
                  <a:tcPr/>
                </a:tc>
                <a:extLst>
                  <a:ext uri="{0D108BD9-81ED-4DB2-BD59-A6C34878D82A}">
                    <a16:rowId xmlns:a16="http://schemas.microsoft.com/office/drawing/2014/main" val="715208519"/>
                  </a:ext>
                </a:extLst>
              </a:tr>
            </a:tbl>
          </a:graphicData>
        </a:graphic>
      </p:graphicFrame>
    </p:spTree>
    <p:extLst>
      <p:ext uri="{BB962C8B-B14F-4D97-AF65-F5344CB8AC3E}">
        <p14:creationId xmlns:p14="http://schemas.microsoft.com/office/powerpoint/2010/main" val="2182810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6614D-7068-780A-CFB7-3C8C16ECC96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9A7CF8-F061-6580-7829-EB94A95DD74A}"/>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Energy sector – Minor issues</a:t>
            </a:r>
            <a:endParaRPr lang="en-US" sz="2400"/>
          </a:p>
        </p:txBody>
      </p:sp>
      <p:pic>
        <p:nvPicPr>
          <p:cNvPr id="5" name="Picture 4">
            <a:extLst>
              <a:ext uri="{FF2B5EF4-FFF2-40B4-BE49-F238E27FC236}">
                <a16:creationId xmlns:a16="http://schemas.microsoft.com/office/drawing/2014/main" id="{7444DB5C-BB08-9E63-A524-F86ADF7709C2}"/>
              </a:ext>
            </a:extLst>
          </p:cNvPr>
          <p:cNvPicPr>
            <a:picLocks noChangeAspect="1"/>
          </p:cNvPicPr>
          <p:nvPr/>
        </p:nvPicPr>
        <p:blipFill>
          <a:blip r:embed="rId2"/>
          <a:stretch>
            <a:fillRect/>
          </a:stretch>
        </p:blipFill>
        <p:spPr>
          <a:xfrm>
            <a:off x="1390242" y="1247013"/>
            <a:ext cx="9411516" cy="4816257"/>
          </a:xfrm>
          <a:prstGeom prst="rect">
            <a:avLst/>
          </a:prstGeom>
        </p:spPr>
      </p:pic>
    </p:spTree>
    <p:extLst>
      <p:ext uri="{BB962C8B-B14F-4D97-AF65-F5344CB8AC3E}">
        <p14:creationId xmlns:p14="http://schemas.microsoft.com/office/powerpoint/2010/main" val="3512257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72AE4-B9B8-40A7-BD1D-A5A31EB9367C}"/>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IPPU sector</a:t>
            </a:r>
            <a:endParaRPr lang="en-US" sz="2400"/>
          </a:p>
        </p:txBody>
      </p:sp>
      <p:graphicFrame>
        <p:nvGraphicFramePr>
          <p:cNvPr id="4" name="Table 3">
            <a:extLst>
              <a:ext uri="{FF2B5EF4-FFF2-40B4-BE49-F238E27FC236}">
                <a16:creationId xmlns:a16="http://schemas.microsoft.com/office/drawing/2014/main" id="{9E3AB7B2-C67A-E873-BE6C-367CE94098D6}"/>
              </a:ext>
            </a:extLst>
          </p:cNvPr>
          <p:cNvGraphicFramePr>
            <a:graphicFrameLocks noGrp="1"/>
          </p:cNvGraphicFramePr>
          <p:nvPr>
            <p:extLst>
              <p:ext uri="{D42A27DB-BD31-4B8C-83A1-F6EECF244321}">
                <p14:modId xmlns:p14="http://schemas.microsoft.com/office/powerpoint/2010/main" val="16787958"/>
              </p:ext>
            </p:extLst>
          </p:nvPr>
        </p:nvGraphicFramePr>
        <p:xfrm>
          <a:off x="900000" y="1365727"/>
          <a:ext cx="10748661" cy="4680838"/>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66625">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4214213">
                <a:tc>
                  <a:txBody>
                    <a:bodyPr/>
                    <a:lstStyle/>
                    <a:p>
                      <a:r>
                        <a:rPr lang="en-IE" sz="1800" b="0" i="0" u="none" strike="noStrike" noProof="0">
                          <a:solidFill>
                            <a:srgbClr val="000000"/>
                          </a:solidFill>
                          <a:latin typeface="Arial"/>
                        </a:rPr>
                        <a:t>Paragraph 21, 23 of the MPGs</a:t>
                      </a:r>
                    </a:p>
                    <a:p>
                      <a:endParaRPr lang="en-IE" sz="1800" b="0" i="0" u="none" strike="noStrike" noProof="0">
                        <a:solidFill>
                          <a:srgbClr val="000000"/>
                        </a:solidFill>
                        <a:latin typeface="Arial"/>
                      </a:endParaRPr>
                    </a:p>
                    <a:p>
                      <a:r>
                        <a:rPr lang="en-IE" sz="1800" b="1" i="0" u="none" strike="noStrike" noProof="0">
                          <a:solidFill>
                            <a:srgbClr val="000000"/>
                          </a:solidFill>
                          <a:latin typeface="Arial"/>
                        </a:rPr>
                        <a:t>IPPU-Ammonia Production-CO2</a:t>
                      </a:r>
                    </a:p>
                  </a:txBody>
                  <a:tcPr/>
                </a:tc>
                <a:tc>
                  <a:txBody>
                    <a:bodyPr/>
                    <a:lstStyle/>
                    <a:p>
                      <a:pPr lvl="0">
                        <a:buNone/>
                      </a:pPr>
                      <a:r>
                        <a:rPr lang="en-US" b="1"/>
                        <a:t>Possible recommendation</a:t>
                      </a:r>
                      <a:endParaRPr lang="en-US"/>
                    </a:p>
                    <a:p>
                      <a:pPr lvl="0">
                        <a:buNone/>
                      </a:pPr>
                      <a:r>
                        <a:rPr lang="en-US" sz="1800" b="0" i="0" u="none" strike="noStrike" kern="1200" baseline="0" noProof="0">
                          <a:solidFill>
                            <a:srgbClr val="000000"/>
                          </a:solidFill>
                        </a:rPr>
                        <a:t>The TERT recommends that the Party correct misreported information and report additional explanation on using plant-specific emission factor for key category 2.B.1</a:t>
                      </a:r>
                      <a:r>
                        <a:rPr lang="en-US" sz="1800" b="1" i="0" u="none" strike="noStrike" kern="1200" baseline="0" noProof="0">
                          <a:solidFill>
                            <a:srgbClr val="FF0000"/>
                          </a:solidFill>
                        </a:rPr>
                        <a:t> Ammonia production in the Flemish region</a:t>
                      </a:r>
                      <a:r>
                        <a:rPr lang="en-US" sz="1800" b="0" i="0" u="none" strike="noStrike" kern="1200" baseline="0" noProof="0">
                          <a:solidFill>
                            <a:srgbClr val="000000"/>
                          </a:solidFill>
                        </a:rPr>
                        <a:t> accordingly in the next submission.</a:t>
                      </a:r>
                      <a:endParaRPr lang="en-GB" sz="1800" b="0" i="0" u="none" strike="noStrike" kern="1200" baseline="0" noProof="0">
                        <a:solidFill>
                          <a:srgbClr val="000000"/>
                        </a:solidFill>
                        <a:latin typeface="Arial"/>
                      </a:endParaRPr>
                    </a:p>
                    <a:p>
                      <a:pPr lvl="0">
                        <a:buNone/>
                      </a:pPr>
                      <a:endParaRPr lang="en-GB" sz="1800" b="0" i="0" u="none" strike="noStrike" kern="1200" baseline="0" noProof="0">
                        <a:solidFill>
                          <a:srgbClr val="000000"/>
                        </a:solidFill>
                        <a:latin typeface="Arial"/>
                      </a:endParaRPr>
                    </a:p>
                    <a:p>
                      <a:pPr lvl="0">
                        <a:buNone/>
                      </a:pPr>
                      <a:r>
                        <a:rPr lang="en-GB" sz="1800" b="0" i="0" u="none" strike="noStrike" kern="1200" baseline="0" noProof="0">
                          <a:solidFill>
                            <a:srgbClr val="000000"/>
                          </a:solidFill>
                          <a:latin typeface="Arial"/>
                        </a:rPr>
                        <a:t>Belgium reported in its NID (section 4.3.2.1, p156) that it has been using default IPCC 2006 emission factors for CO</a:t>
                      </a:r>
                      <a:r>
                        <a:rPr lang="en-GB" sz="1800" b="0" i="0" u="none" strike="noStrike" kern="1200" baseline="-25000" noProof="0">
                          <a:solidFill>
                            <a:srgbClr val="000000"/>
                          </a:solidFill>
                          <a:latin typeface="Arial"/>
                        </a:rPr>
                        <a:t>2</a:t>
                      </a:r>
                      <a:r>
                        <a:rPr lang="en-GB" sz="1800" b="0" i="0" u="none" strike="noStrike" kern="1200" baseline="0" noProof="0">
                          <a:solidFill>
                            <a:srgbClr val="000000"/>
                          </a:solidFill>
                          <a:latin typeface="Arial"/>
                        </a:rPr>
                        <a:t> under key category 2.B.1 Ammonia production in the Flemish region.</a:t>
                      </a:r>
                      <a:endParaRPr lang="en-GB"/>
                    </a:p>
                    <a:p>
                      <a:pPr lvl="0">
                        <a:buNone/>
                      </a:pPr>
                      <a:endParaRPr lang="en-GB" sz="1800" b="0" i="0" u="none" strike="noStrike" kern="1200" baseline="0" noProof="0">
                        <a:solidFill>
                          <a:srgbClr val="000000"/>
                        </a:solidFill>
                        <a:latin typeface="Arial"/>
                      </a:endParaRPr>
                    </a:p>
                    <a:p>
                      <a:pPr lvl="0">
                        <a:buNone/>
                      </a:pPr>
                      <a:r>
                        <a:rPr lang="en-GB" sz="1800" b="0" i="0" u="none" strike="noStrike" kern="1200" baseline="0" noProof="0">
                          <a:solidFill>
                            <a:srgbClr val="000000"/>
                          </a:solidFill>
                          <a:latin typeface="Arial"/>
                        </a:rPr>
                        <a:t>During the review, the Party explained that the plants</a:t>
                      </a:r>
                      <a:r>
                        <a:rPr lang="en-US" sz="1800" b="0" i="0" u="none" strike="noStrike" kern="1200" baseline="0" noProof="0">
                          <a:solidFill>
                            <a:srgbClr val="000000"/>
                          </a:solidFill>
                          <a:latin typeface="Arial"/>
                        </a:rPr>
                        <a:t> </a:t>
                      </a:r>
                      <a:r>
                        <a:rPr lang="en-GB" sz="1800" b="0" i="0" u="none" strike="noStrike" kern="1200" baseline="0" noProof="0">
                          <a:solidFill>
                            <a:srgbClr val="000000"/>
                          </a:solidFill>
                          <a:latin typeface="Arial"/>
                        </a:rPr>
                        <a:t>have performed</a:t>
                      </a:r>
                      <a:r>
                        <a:rPr lang="en-US" sz="1800" b="0" i="0" u="none" strike="noStrike" kern="1200" baseline="0" noProof="0">
                          <a:solidFill>
                            <a:srgbClr val="000000"/>
                          </a:solidFill>
                          <a:latin typeface="Arial"/>
                        </a:rPr>
                        <a:t> </a:t>
                      </a:r>
                      <a:r>
                        <a:rPr lang="en-GB" sz="1800" b="0" i="0" u="none" strike="noStrike" kern="1200" baseline="0" noProof="0">
                          <a:solidFill>
                            <a:srgbClr val="000000"/>
                          </a:solidFill>
                          <a:latin typeface="Arial"/>
                        </a:rPr>
                        <a:t>analyse on the C content of the natural gas and the plant-specific emission factor already been</a:t>
                      </a:r>
                      <a:r>
                        <a:rPr lang="en-US" sz="1800" b="0" i="0" u="none" strike="noStrike" kern="1200" baseline="0" noProof="0">
                          <a:solidFill>
                            <a:srgbClr val="000000"/>
                          </a:solidFill>
                          <a:latin typeface="Arial"/>
                        </a:rPr>
                        <a:t> </a:t>
                      </a:r>
                      <a:r>
                        <a:rPr lang="en-GB" sz="1800" b="0" i="0" u="none" strike="noStrike" kern="1200" baseline="0" noProof="0">
                          <a:solidFill>
                            <a:srgbClr val="000000"/>
                          </a:solidFill>
                          <a:latin typeface="Arial"/>
                        </a:rPr>
                        <a:t>used for this category.</a:t>
                      </a:r>
                      <a:endParaRPr lang="en-GB"/>
                    </a:p>
                    <a:p>
                      <a:pPr lvl="0">
                        <a:buNone/>
                      </a:pPr>
                      <a:r>
                        <a:rPr lang="en-GB" sz="1800" b="0" i="0" u="none" strike="noStrike" kern="1200" baseline="0" noProof="0">
                          <a:solidFill>
                            <a:srgbClr val="000000"/>
                          </a:solidFill>
                          <a:latin typeface="Arial"/>
                        </a:rPr>
                        <a:t>But</a:t>
                      </a:r>
                      <a:r>
                        <a:rPr lang="en-US" sz="1800" b="0" i="0" u="none" strike="noStrike" kern="1200" baseline="0" noProof="0">
                          <a:solidFill>
                            <a:srgbClr val="000000"/>
                          </a:solidFill>
                          <a:latin typeface="Arial"/>
                        </a:rPr>
                        <a:t> </a:t>
                      </a:r>
                      <a:r>
                        <a:rPr lang="en-GB" sz="1800" b="0" i="0" u="none" strike="noStrike" kern="1200" baseline="0" noProof="0">
                          <a:solidFill>
                            <a:srgbClr val="000000"/>
                          </a:solidFill>
                          <a:latin typeface="Arial"/>
                        </a:rPr>
                        <a:t>the Party did not include this information in NID</a:t>
                      </a:r>
                      <a:r>
                        <a:rPr lang="en-US" sz="1800" b="0" i="0" u="none" strike="noStrike" kern="1200" baseline="0" noProof="0">
                          <a:solidFill>
                            <a:srgbClr val="000000"/>
                          </a:solidFill>
                          <a:latin typeface="Arial"/>
                        </a:rPr>
                        <a:t>.</a:t>
                      </a:r>
                      <a:endParaRPr lang="en-GB" sz="1800" b="0" i="0" u="none" strike="noStrike" kern="1200" baseline="0" noProof="0">
                        <a:solidFill>
                          <a:srgbClr val="000000"/>
                        </a:solidFill>
                        <a:latin typeface="Arial"/>
                      </a:endParaRPr>
                    </a:p>
                  </a:txBody>
                  <a:tcPr/>
                </a:tc>
                <a:extLst>
                  <a:ext uri="{0D108BD9-81ED-4DB2-BD59-A6C34878D82A}">
                    <a16:rowId xmlns:a16="http://schemas.microsoft.com/office/drawing/2014/main" val="4201058254"/>
                  </a:ext>
                </a:extLst>
              </a:tr>
            </a:tbl>
          </a:graphicData>
        </a:graphic>
      </p:graphicFrame>
    </p:spTree>
    <p:extLst>
      <p:ext uri="{BB962C8B-B14F-4D97-AF65-F5344CB8AC3E}">
        <p14:creationId xmlns:p14="http://schemas.microsoft.com/office/powerpoint/2010/main" val="3141185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72AE4-B9B8-40A7-BD1D-A5A31EB9367C}"/>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Agriculture sector</a:t>
            </a:r>
            <a:endParaRPr lang="en-US" sz="2400"/>
          </a:p>
        </p:txBody>
      </p:sp>
      <p:graphicFrame>
        <p:nvGraphicFramePr>
          <p:cNvPr id="4" name="Table 3">
            <a:extLst>
              <a:ext uri="{FF2B5EF4-FFF2-40B4-BE49-F238E27FC236}">
                <a16:creationId xmlns:a16="http://schemas.microsoft.com/office/drawing/2014/main" id="{9E3AB7B2-C67A-E873-BE6C-367CE94098D6}"/>
              </a:ext>
            </a:extLst>
          </p:cNvPr>
          <p:cNvGraphicFramePr>
            <a:graphicFrameLocks noGrp="1"/>
          </p:cNvGraphicFramePr>
          <p:nvPr>
            <p:extLst>
              <p:ext uri="{D42A27DB-BD31-4B8C-83A1-F6EECF244321}">
                <p14:modId xmlns:p14="http://schemas.microsoft.com/office/powerpoint/2010/main" val="580734151"/>
              </p:ext>
            </p:extLst>
          </p:nvPr>
        </p:nvGraphicFramePr>
        <p:xfrm>
          <a:off x="900000" y="1274716"/>
          <a:ext cx="10748661" cy="2225833"/>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pPr lvl="0">
                        <a:buNone/>
                      </a:pPr>
                      <a:r>
                        <a:rPr lang="en-IE" sz="1800" b="0" i="0" u="none" strike="noStrike" noProof="0">
                          <a:solidFill>
                            <a:srgbClr val="000000"/>
                          </a:solidFill>
                          <a:latin typeface="Arial"/>
                        </a:rPr>
                        <a:t>Paragraph 39 of the MPGs</a:t>
                      </a:r>
                      <a:endParaRPr lang="en-US" sz="1800" b="0" i="0" u="none" strike="noStrike" noProof="0">
                        <a:solidFill>
                          <a:srgbClr val="000000"/>
                        </a:solidFill>
                        <a:latin typeface="Arial"/>
                      </a:endParaRPr>
                    </a:p>
                    <a:p>
                      <a:pPr lvl="0">
                        <a:buNone/>
                      </a:pPr>
                      <a:endParaRPr lang="en-IE" sz="1800" b="0" i="0" u="none" strike="noStrike" noProof="0">
                        <a:solidFill>
                          <a:srgbClr val="000000"/>
                        </a:solidFill>
                        <a:latin typeface="Arial"/>
                      </a:endParaRPr>
                    </a:p>
                    <a:p>
                      <a:pPr lvl="0">
                        <a:buNone/>
                      </a:pPr>
                      <a:r>
                        <a:rPr lang="en-IE" sz="1800" b="1" i="0" u="none" strike="noStrike" baseline="0" noProof="0">
                          <a:solidFill>
                            <a:srgbClr val="000000"/>
                          </a:solidFill>
                          <a:latin typeface="Arial"/>
                        </a:rPr>
                        <a:t> Agriculture  – CO</a:t>
                      </a:r>
                      <a:r>
                        <a:rPr lang="en-IE" sz="1800" b="1" i="0" u="none" strike="noStrike" baseline="-25000" noProof="0">
                          <a:solidFill>
                            <a:srgbClr val="000000"/>
                          </a:solidFill>
                          <a:latin typeface="Arial"/>
                        </a:rPr>
                        <a:t>2</a:t>
                      </a:r>
                      <a:r>
                        <a:rPr lang="en-IE" sz="1800" b="1" i="0" u="none" strike="noStrike" baseline="0" noProof="0">
                          <a:solidFill>
                            <a:srgbClr val="000000"/>
                          </a:solidFill>
                          <a:latin typeface="Arial"/>
                        </a:rPr>
                        <a:t>, CH</a:t>
                      </a:r>
                      <a:r>
                        <a:rPr lang="en-IE" sz="1800" b="1" i="0" u="none" strike="noStrike" baseline="-25000" noProof="0">
                          <a:solidFill>
                            <a:srgbClr val="000000"/>
                          </a:solidFill>
                          <a:latin typeface="Arial"/>
                        </a:rPr>
                        <a:t>4</a:t>
                      </a:r>
                      <a:r>
                        <a:rPr lang="en-IE" sz="1800" b="1" i="0" u="none" strike="noStrike" baseline="0" noProof="0">
                          <a:solidFill>
                            <a:srgbClr val="000000"/>
                          </a:solidFill>
                          <a:latin typeface="Arial"/>
                        </a:rPr>
                        <a:t>, N</a:t>
                      </a:r>
                      <a:r>
                        <a:rPr lang="en-IE" sz="1800" b="1" i="0" u="none" strike="noStrike" baseline="-25000" noProof="0">
                          <a:solidFill>
                            <a:srgbClr val="000000"/>
                          </a:solidFill>
                          <a:latin typeface="Arial"/>
                        </a:rPr>
                        <a:t>2</a:t>
                      </a:r>
                      <a:r>
                        <a:rPr lang="en-IE" sz="1800" b="1" i="0" u="none" strike="noStrike" baseline="0" noProof="0">
                          <a:solidFill>
                            <a:srgbClr val="000000"/>
                          </a:solidFill>
                          <a:latin typeface="Arial"/>
                        </a:rPr>
                        <a:t>O</a:t>
                      </a:r>
                    </a:p>
                    <a:p>
                      <a:endParaRPr lang="en-IE" sz="1800" b="0" i="0" u="none" strike="noStrike" noProof="0">
                        <a:solidFill>
                          <a:srgbClr val="000000"/>
                        </a:solidFill>
                        <a:latin typeface="Arial"/>
                      </a:endParaRPr>
                    </a:p>
                    <a:p>
                      <a:pPr lvl="0">
                        <a:buNone/>
                      </a:pPr>
                      <a:endParaRPr lang="en-US" sz="1600" b="0" i="0" u="none" strike="noStrike" noProof="0">
                        <a:solidFill>
                          <a:srgbClr val="000000"/>
                        </a:solidFill>
                        <a:latin typeface="Times New Roman"/>
                      </a:endParaRPr>
                    </a:p>
                  </a:txBody>
                  <a:tcPr/>
                </a:tc>
                <a:tc>
                  <a:txBody>
                    <a:bodyPr/>
                    <a:lstStyle/>
                    <a:p>
                      <a:pPr lvl="0">
                        <a:buNone/>
                      </a:pPr>
                      <a:r>
                        <a:rPr lang="en-US" sz="1800" b="1" i="0" u="none" strike="noStrike" noProof="0">
                          <a:solidFill>
                            <a:srgbClr val="000000"/>
                          </a:solidFill>
                          <a:latin typeface="Arial"/>
                        </a:rPr>
                        <a:t>Possible encouragement</a:t>
                      </a:r>
                      <a:endParaRPr lang="en-US" sz="1800" b="0" i="0" u="none" strike="noStrike" noProof="0">
                        <a:solidFill>
                          <a:srgbClr val="000000"/>
                        </a:solidFill>
                        <a:latin typeface="Arial"/>
                      </a:endParaRPr>
                    </a:p>
                    <a:p>
                      <a:pPr lvl="0">
                        <a:buNone/>
                      </a:pPr>
                      <a:r>
                        <a:rPr lang="en-US" sz="1800" b="0" i="0" u="none" strike="noStrike" baseline="0" noProof="0">
                          <a:solidFill>
                            <a:srgbClr val="000000"/>
                          </a:solidFill>
                          <a:latin typeface="Arial"/>
                        </a:rPr>
                        <a:t>The TERT encourages Belgium to provide more information on the </a:t>
                      </a:r>
                      <a:r>
                        <a:rPr lang="en-US" sz="1800" b="1" i="0" u="none" strike="noStrike" baseline="0" noProof="0">
                          <a:solidFill>
                            <a:srgbClr val="FF0000"/>
                          </a:solidFill>
                          <a:latin typeface="Arial"/>
                        </a:rPr>
                        <a:t>emission profiles of the three regions</a:t>
                      </a:r>
                      <a:r>
                        <a:rPr lang="en-US" sz="1800" b="0" i="0" u="none" strike="noStrike" baseline="0" noProof="0">
                          <a:solidFill>
                            <a:srgbClr val="000000"/>
                          </a:solidFill>
                          <a:latin typeface="Arial"/>
                        </a:rPr>
                        <a:t> e.g. by providing figure 5.1 in the NID separately for the three regions. The information should specifically illustrate how the overall emission profiles in Belgium can be explained by the weighing of the emissions of the three regions. </a:t>
                      </a:r>
                      <a:endParaRPr lang="en-US"/>
                    </a:p>
                  </a:txBody>
                  <a:tcPr/>
                </a:tc>
                <a:extLst>
                  <a:ext uri="{0D108BD9-81ED-4DB2-BD59-A6C34878D82A}">
                    <a16:rowId xmlns:a16="http://schemas.microsoft.com/office/drawing/2014/main" val="4201058254"/>
                  </a:ext>
                </a:extLst>
              </a:tr>
            </a:tbl>
          </a:graphicData>
        </a:graphic>
      </p:graphicFrame>
    </p:spTree>
    <p:extLst>
      <p:ext uri="{BB962C8B-B14F-4D97-AF65-F5344CB8AC3E}">
        <p14:creationId xmlns:p14="http://schemas.microsoft.com/office/powerpoint/2010/main" val="2697430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774A4-3886-6B18-FFBC-1633FDD749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7F1E52B-473B-96A3-D118-7C07C66760A1}"/>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Agriculture sector</a:t>
            </a:r>
            <a:endParaRPr lang="en-US" sz="2400"/>
          </a:p>
        </p:txBody>
      </p:sp>
      <p:graphicFrame>
        <p:nvGraphicFramePr>
          <p:cNvPr id="5" name="Diagramm 4">
            <a:extLst>
              <a:ext uri="{FF2B5EF4-FFF2-40B4-BE49-F238E27FC236}">
                <a16:creationId xmlns:a16="http://schemas.microsoft.com/office/drawing/2014/main" id="{E00768DD-C356-D318-F778-0366B15AE625}"/>
              </a:ext>
            </a:extLst>
          </p:cNvPr>
          <p:cNvGraphicFramePr>
            <a:graphicFrameLocks/>
          </p:cNvGraphicFramePr>
          <p:nvPr>
            <p:extLst>
              <p:ext uri="{D42A27DB-BD31-4B8C-83A1-F6EECF244321}">
                <p14:modId xmlns:p14="http://schemas.microsoft.com/office/powerpoint/2010/main" val="3735049642"/>
              </p:ext>
            </p:extLst>
          </p:nvPr>
        </p:nvGraphicFramePr>
        <p:xfrm>
          <a:off x="1981201" y="1207134"/>
          <a:ext cx="8000484" cy="49193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960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7" dur="500"/>
                                        <p:tgtEl>
                                          <p:spTgt spid="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2" dur="500"/>
                                        <p:tgtEl>
                                          <p:spTgt spid="5">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down)">
                                      <p:cBhvr>
                                        <p:cTn id="17" dur="500"/>
                                        <p:tgtEl>
                                          <p:spTgt spid="5">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animBg="0"/>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4A9B3-77B8-CF4D-6C93-691717FB6B7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E6CBE31-FE31-B1DA-2A09-E2583336BF42}"/>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Agriculture sector</a:t>
            </a:r>
            <a:endParaRPr lang="en-US" sz="2400"/>
          </a:p>
        </p:txBody>
      </p:sp>
      <p:graphicFrame>
        <p:nvGraphicFramePr>
          <p:cNvPr id="4" name="Table 3">
            <a:extLst>
              <a:ext uri="{FF2B5EF4-FFF2-40B4-BE49-F238E27FC236}">
                <a16:creationId xmlns:a16="http://schemas.microsoft.com/office/drawing/2014/main" id="{5FFCFE64-ED3E-45E9-A56C-8261E6E0EBBC}"/>
              </a:ext>
            </a:extLst>
          </p:cNvPr>
          <p:cNvGraphicFramePr>
            <a:graphicFrameLocks noGrp="1"/>
          </p:cNvGraphicFramePr>
          <p:nvPr>
            <p:extLst>
              <p:ext uri="{D42A27DB-BD31-4B8C-83A1-F6EECF244321}">
                <p14:modId xmlns:p14="http://schemas.microsoft.com/office/powerpoint/2010/main" val="2101465358"/>
              </p:ext>
            </p:extLst>
          </p:nvPr>
        </p:nvGraphicFramePr>
        <p:xfrm>
          <a:off x="900000" y="1274716"/>
          <a:ext cx="10748661" cy="2225833"/>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Arial"/>
                        </a:rPr>
                        <a:t>Paragraph 39 of the MPGs</a:t>
                      </a:r>
                    </a:p>
                    <a:p>
                      <a:endParaRPr lang="en-IE" sz="1800" b="0" i="0" u="none" strike="noStrike" noProof="0">
                        <a:solidFill>
                          <a:srgbClr val="000000"/>
                        </a:solidFill>
                        <a:latin typeface="Arial"/>
                      </a:endParaRPr>
                    </a:p>
                    <a:p>
                      <a:pPr lvl="0">
                        <a:buNone/>
                      </a:pPr>
                      <a:r>
                        <a:rPr lang="en-IE" sz="1800" b="1" i="0" u="none" strike="noStrike" noProof="0">
                          <a:solidFill>
                            <a:srgbClr val="000000"/>
                          </a:solidFill>
                          <a:latin typeface="Arial"/>
                        </a:rPr>
                        <a:t>Agriculture  – CO</a:t>
                      </a:r>
                      <a:r>
                        <a:rPr lang="en-IE" sz="1800" b="1" i="0" u="none" strike="noStrike" baseline="-25000" noProof="0">
                          <a:solidFill>
                            <a:srgbClr val="000000"/>
                          </a:solidFill>
                          <a:latin typeface="Arial"/>
                        </a:rPr>
                        <a:t>2</a:t>
                      </a:r>
                      <a:r>
                        <a:rPr lang="en-IE" sz="1800" b="1" i="0" u="none" strike="noStrike" noProof="0">
                          <a:solidFill>
                            <a:srgbClr val="000000"/>
                          </a:solidFill>
                          <a:latin typeface="Arial"/>
                        </a:rPr>
                        <a:t>, CH</a:t>
                      </a:r>
                      <a:r>
                        <a:rPr lang="en-IE" sz="1800" b="1" i="0" u="none" strike="noStrike" baseline="-25000" noProof="0">
                          <a:solidFill>
                            <a:srgbClr val="000000"/>
                          </a:solidFill>
                          <a:latin typeface="Arial"/>
                        </a:rPr>
                        <a:t>4</a:t>
                      </a:r>
                      <a:r>
                        <a:rPr lang="en-IE" sz="1800" b="1" i="0" u="none" strike="noStrike" noProof="0">
                          <a:solidFill>
                            <a:srgbClr val="000000"/>
                          </a:solidFill>
                          <a:latin typeface="Arial"/>
                        </a:rPr>
                        <a:t>, N</a:t>
                      </a:r>
                      <a:r>
                        <a:rPr lang="en-IE" sz="1800" b="1" i="0" u="none" strike="noStrike" baseline="-25000" noProof="0">
                          <a:solidFill>
                            <a:srgbClr val="000000"/>
                          </a:solidFill>
                          <a:latin typeface="Arial"/>
                        </a:rPr>
                        <a:t>2</a:t>
                      </a:r>
                      <a:r>
                        <a:rPr lang="en-IE" sz="1800" b="1" i="0" u="none" strike="noStrike" noProof="0">
                          <a:solidFill>
                            <a:srgbClr val="000000"/>
                          </a:solidFill>
                          <a:latin typeface="Arial"/>
                        </a:rPr>
                        <a:t>O</a:t>
                      </a:r>
                      <a:endParaRPr lang="en-IE"/>
                    </a:p>
                  </a:txBody>
                  <a:tcPr/>
                </a:tc>
                <a:tc>
                  <a:txBody>
                    <a:bodyPr/>
                    <a:lstStyle/>
                    <a:p>
                      <a:pPr lvl="0">
                        <a:buNone/>
                      </a:pPr>
                      <a:r>
                        <a:rPr lang="en-US" b="1"/>
                        <a:t>Possible encouragement</a:t>
                      </a:r>
                    </a:p>
                    <a:p>
                      <a:pPr lvl="0">
                        <a:buNone/>
                      </a:pPr>
                      <a:r>
                        <a:rPr lang="en-US" sz="1800" b="0" i="0" u="none" strike="noStrike" kern="1200" baseline="0" noProof="0">
                          <a:solidFill>
                            <a:srgbClr val="000000"/>
                          </a:solidFill>
                          <a:latin typeface="Arial"/>
                        </a:rPr>
                        <a:t>The TERT encourages Belgium to provide more information on the </a:t>
                      </a:r>
                      <a:r>
                        <a:rPr lang="en-US" sz="1800" b="1" i="0" u="none" strike="noStrike" kern="1200" baseline="0" noProof="0">
                          <a:solidFill>
                            <a:srgbClr val="FF0000"/>
                          </a:solidFill>
                          <a:latin typeface="Arial"/>
                        </a:rPr>
                        <a:t>agricultural structures and managements</a:t>
                      </a:r>
                      <a:r>
                        <a:rPr lang="en-US" sz="1800" b="0" i="0" u="none" strike="noStrike" kern="1200" baseline="0" noProof="0">
                          <a:solidFill>
                            <a:srgbClr val="000000"/>
                          </a:solidFill>
                          <a:latin typeface="Arial"/>
                        </a:rPr>
                        <a:t> in the three regions in the overview section of chapter 5 “Agriculture” in the NID including information on the respective temporal developments across the inventory time-period.</a:t>
                      </a:r>
                    </a:p>
                  </a:txBody>
                  <a:tcPr/>
                </a:tc>
                <a:extLst>
                  <a:ext uri="{0D108BD9-81ED-4DB2-BD59-A6C34878D82A}">
                    <a16:rowId xmlns:a16="http://schemas.microsoft.com/office/drawing/2014/main" val="715208519"/>
                  </a:ext>
                </a:extLst>
              </a:tr>
            </a:tbl>
          </a:graphicData>
        </a:graphic>
      </p:graphicFrame>
    </p:spTree>
    <p:extLst>
      <p:ext uri="{BB962C8B-B14F-4D97-AF65-F5344CB8AC3E}">
        <p14:creationId xmlns:p14="http://schemas.microsoft.com/office/powerpoint/2010/main" val="161430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7904F-46E2-63C8-5608-8D85AD6B5D4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A2B693B-B89C-CC46-6BC8-7C4740A94CAB}"/>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Agriculture sector</a:t>
            </a:r>
            <a:endParaRPr lang="en-US" sz="2400"/>
          </a:p>
        </p:txBody>
      </p:sp>
      <p:graphicFrame>
        <p:nvGraphicFramePr>
          <p:cNvPr id="4" name="Table 3">
            <a:extLst>
              <a:ext uri="{FF2B5EF4-FFF2-40B4-BE49-F238E27FC236}">
                <a16:creationId xmlns:a16="http://schemas.microsoft.com/office/drawing/2014/main" id="{2535869F-8DE6-9EDE-FACB-6CA0C6AE5AAF}"/>
              </a:ext>
            </a:extLst>
          </p:cNvPr>
          <p:cNvGraphicFramePr>
            <a:graphicFrameLocks noGrp="1"/>
          </p:cNvGraphicFramePr>
          <p:nvPr>
            <p:extLst>
              <p:ext uri="{D42A27DB-BD31-4B8C-83A1-F6EECF244321}">
                <p14:modId xmlns:p14="http://schemas.microsoft.com/office/powerpoint/2010/main" val="3518533867"/>
              </p:ext>
            </p:extLst>
          </p:nvPr>
        </p:nvGraphicFramePr>
        <p:xfrm>
          <a:off x="900000" y="1274716"/>
          <a:ext cx="10748661" cy="1951513"/>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mn-lt"/>
                        </a:rPr>
                        <a:t>Paragraph 57 of the MPGs</a:t>
                      </a:r>
                    </a:p>
                    <a:p>
                      <a:endParaRPr lang="en-IE" sz="1800" b="0" i="0" u="none" strike="noStrike" noProof="0">
                        <a:solidFill>
                          <a:srgbClr val="000000"/>
                        </a:solidFill>
                        <a:latin typeface="+mn-lt"/>
                      </a:endParaRPr>
                    </a:p>
                    <a:p>
                      <a:pPr lvl="0">
                        <a:buNone/>
                      </a:pPr>
                      <a:r>
                        <a:rPr lang="en-IE" sz="1800" b="1" i="0" u="none" strike="noStrike" noProof="0">
                          <a:solidFill>
                            <a:srgbClr val="000000"/>
                          </a:solidFill>
                          <a:latin typeface="+mn-lt"/>
                        </a:rPr>
                        <a:t>Agriculture  – CH</a:t>
                      </a:r>
                      <a:r>
                        <a:rPr lang="en-IE" sz="1800" b="1" i="0" u="none" strike="noStrike" baseline="-25000" noProof="0">
                          <a:solidFill>
                            <a:srgbClr val="000000"/>
                          </a:solidFill>
                          <a:latin typeface="+mn-lt"/>
                        </a:rPr>
                        <a:t>4</a:t>
                      </a:r>
                      <a:r>
                        <a:rPr lang="en-IE" sz="1800" b="1" i="0" u="none" strike="noStrike" noProof="0">
                          <a:solidFill>
                            <a:srgbClr val="000000"/>
                          </a:solidFill>
                          <a:latin typeface="+mn-lt"/>
                        </a:rPr>
                        <a:t>, N</a:t>
                      </a:r>
                      <a:r>
                        <a:rPr lang="en-IE" sz="1800" b="1" i="0" u="none" strike="noStrike" baseline="-25000" noProof="0">
                          <a:solidFill>
                            <a:srgbClr val="000000"/>
                          </a:solidFill>
                          <a:latin typeface="+mn-lt"/>
                        </a:rPr>
                        <a:t>2</a:t>
                      </a:r>
                      <a:r>
                        <a:rPr lang="en-IE" sz="1800" b="1" i="0" u="none" strike="noStrike" noProof="0">
                          <a:solidFill>
                            <a:srgbClr val="000000"/>
                          </a:solidFill>
                          <a:latin typeface="+mn-lt"/>
                        </a:rPr>
                        <a:t>O</a:t>
                      </a:r>
                      <a:endParaRPr lang="en-IE"/>
                    </a:p>
                    <a:p>
                      <a:pPr lvl="0">
                        <a:buNone/>
                      </a:pPr>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Possible recommendation</a:t>
                      </a:r>
                      <a:endParaRPr lang="en-US"/>
                    </a:p>
                    <a:p>
                      <a:pPr lvl="0">
                        <a:buNone/>
                      </a:pPr>
                      <a:r>
                        <a:rPr lang="en-US" sz="1800" b="0" i="0" kern="1200">
                          <a:solidFill>
                            <a:schemeClr val="dk1"/>
                          </a:solidFill>
                          <a:effectLst/>
                          <a:latin typeface="+mn-lt"/>
                          <a:ea typeface="+mn-ea"/>
                          <a:cs typeface="+mn-cs"/>
                        </a:rPr>
                        <a:t>The TERT recommends that Belgium applies an approach to harmonize </a:t>
                      </a:r>
                      <a:r>
                        <a:rPr lang="en-US" sz="1800" b="1" i="0" kern="1200">
                          <a:solidFill>
                            <a:srgbClr val="FF0000"/>
                          </a:solidFill>
                          <a:effectLst/>
                          <a:latin typeface="+mn-lt"/>
                          <a:ea typeface="+mn-ea"/>
                          <a:cs typeface="+mn-cs"/>
                        </a:rPr>
                        <a:t>time series</a:t>
                      </a:r>
                      <a:r>
                        <a:rPr lang="en-US" sz="1800" b="0" i="0" kern="1200">
                          <a:solidFill>
                            <a:schemeClr val="dk1"/>
                          </a:solidFill>
                          <a:effectLst/>
                          <a:latin typeface="+mn-lt"/>
                          <a:ea typeface="+mn-ea"/>
                          <a:cs typeface="+mn-cs"/>
                        </a:rPr>
                        <a:t> of population data of mature dairy cattle, swine and sheep in accordance with the 2006 IPCC Guidelines vol. 1, chap. 5. </a:t>
                      </a:r>
                      <a:endParaRPr lang="en-US" sz="1800" b="0" i="0" u="none" strike="noStrike" kern="1200" baseline="0" noProof="0">
                        <a:solidFill>
                          <a:srgbClr val="000000"/>
                        </a:solidFill>
                        <a:latin typeface="Arial"/>
                      </a:endParaRPr>
                    </a:p>
                  </a:txBody>
                  <a:tcPr/>
                </a:tc>
                <a:extLst>
                  <a:ext uri="{0D108BD9-81ED-4DB2-BD59-A6C34878D82A}">
                    <a16:rowId xmlns:a16="http://schemas.microsoft.com/office/drawing/2014/main" val="1664688005"/>
                  </a:ext>
                </a:extLst>
              </a:tr>
            </a:tbl>
          </a:graphicData>
        </a:graphic>
      </p:graphicFrame>
    </p:spTree>
    <p:extLst>
      <p:ext uri="{BB962C8B-B14F-4D97-AF65-F5344CB8AC3E}">
        <p14:creationId xmlns:p14="http://schemas.microsoft.com/office/powerpoint/2010/main" val="3792234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78B1-4DC0-B397-98B8-33B0894794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990FE9-ABF8-2916-ABF4-BE4D07EE4D1F}"/>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Agriculture sector</a:t>
            </a:r>
            <a:endParaRPr lang="en-US" sz="2400"/>
          </a:p>
        </p:txBody>
      </p:sp>
      <p:graphicFrame>
        <p:nvGraphicFramePr>
          <p:cNvPr id="8" name="Diagramm 7">
            <a:extLst>
              <a:ext uri="{FF2B5EF4-FFF2-40B4-BE49-F238E27FC236}">
                <a16:creationId xmlns:a16="http://schemas.microsoft.com/office/drawing/2014/main" id="{35455CC3-CFC7-414B-8A2B-006BA0489F7E}"/>
              </a:ext>
            </a:extLst>
          </p:cNvPr>
          <p:cNvGraphicFramePr>
            <a:graphicFrameLocks/>
          </p:cNvGraphicFramePr>
          <p:nvPr>
            <p:extLst>
              <p:ext uri="{D42A27DB-BD31-4B8C-83A1-F6EECF244321}">
                <p14:modId xmlns:p14="http://schemas.microsoft.com/office/powerpoint/2010/main" val="71182233"/>
              </p:ext>
            </p:extLst>
          </p:nvPr>
        </p:nvGraphicFramePr>
        <p:xfrm>
          <a:off x="1398270" y="1179830"/>
          <a:ext cx="8983466" cy="503809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Gerader Verbinder 8">
            <a:extLst>
              <a:ext uri="{FF2B5EF4-FFF2-40B4-BE49-F238E27FC236}">
                <a16:creationId xmlns:a16="http://schemas.microsoft.com/office/drawing/2014/main" id="{BC8027D0-EBAA-6AD6-D791-1868057E60FC}"/>
              </a:ext>
            </a:extLst>
          </p:cNvPr>
          <p:cNvCxnSpPr/>
          <p:nvPr/>
        </p:nvCxnSpPr>
        <p:spPr>
          <a:xfrm flipH="1" flipV="1">
            <a:off x="2804160" y="3231515"/>
            <a:ext cx="4307840" cy="28448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10" name="Pfeil: nach oben und unten 9">
            <a:extLst>
              <a:ext uri="{FF2B5EF4-FFF2-40B4-BE49-F238E27FC236}">
                <a16:creationId xmlns:a16="http://schemas.microsoft.com/office/drawing/2014/main" id="{FED0A375-96DB-975C-9285-C278AD2192E2}"/>
              </a:ext>
            </a:extLst>
          </p:cNvPr>
          <p:cNvSpPr/>
          <p:nvPr/>
        </p:nvSpPr>
        <p:spPr>
          <a:xfrm>
            <a:off x="3545840" y="2591435"/>
            <a:ext cx="264160" cy="640080"/>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58529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7" dur="500"/>
                                        <p:tgtEl>
                                          <p:spTgt spid="8">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left)">
                                      <p:cBhvr>
                                        <p:cTn id="12" dur="500"/>
                                        <p:tgtEl>
                                          <p:spTgt spid="8">
                                            <p:graphicEl>
                                              <a:chart seriesIdx="1" categoryIdx="-4" bldStep="series"/>
                                            </p:graphic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left)">
                                      <p:cBhvr>
                                        <p:cTn id="16" dur="500"/>
                                        <p:tgtEl>
                                          <p:spTgt spid="8">
                                            <p:graphicEl>
                                              <a:chart seriesIdx="2"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righ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out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graphicEl>
                                              <a:chart seriesIdx="3" categoryIdx="-4" bldStep="series"/>
                                            </p:graphicEl>
                                          </p:spTgt>
                                        </p:tgtEl>
                                        <p:attrNameLst>
                                          <p:attrName>style.visibility</p:attrName>
                                        </p:attrNameLst>
                                      </p:cBhvr>
                                      <p:to>
                                        <p:strVal val="visible"/>
                                      </p:to>
                                    </p:set>
                                    <p:animEffect transition="in" filter="wipe(left)">
                                      <p:cBhvr>
                                        <p:cTn id="35" dur="500"/>
                                        <p:tgtEl>
                                          <p:spTgt spid="8">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animBg="0"/>
        </p:bldSub>
      </p:bldGraphic>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A1CB4-1A7C-0BCF-2952-121A065C9C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39D706-676D-54EA-5493-6ECADEC8F75A}"/>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Agriculture sector</a:t>
            </a:r>
            <a:endParaRPr lang="en-US" sz="2400"/>
          </a:p>
        </p:txBody>
      </p:sp>
      <p:graphicFrame>
        <p:nvGraphicFramePr>
          <p:cNvPr id="4" name="Table 3">
            <a:extLst>
              <a:ext uri="{FF2B5EF4-FFF2-40B4-BE49-F238E27FC236}">
                <a16:creationId xmlns:a16="http://schemas.microsoft.com/office/drawing/2014/main" id="{AC493887-65F0-BF0C-6E65-60328DFF7477}"/>
              </a:ext>
            </a:extLst>
          </p:cNvPr>
          <p:cNvGraphicFramePr>
            <a:graphicFrameLocks noGrp="1"/>
          </p:cNvGraphicFramePr>
          <p:nvPr>
            <p:extLst>
              <p:ext uri="{D42A27DB-BD31-4B8C-83A1-F6EECF244321}">
                <p14:modId xmlns:p14="http://schemas.microsoft.com/office/powerpoint/2010/main" val="548348398"/>
              </p:ext>
            </p:extLst>
          </p:nvPr>
        </p:nvGraphicFramePr>
        <p:xfrm>
          <a:off x="900000" y="1274716"/>
          <a:ext cx="10748661" cy="1951513"/>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Arial"/>
                        </a:rPr>
                        <a:t>Paragraph 39 of the MPGs</a:t>
                      </a:r>
                    </a:p>
                    <a:p>
                      <a:endParaRPr lang="en-IE" sz="1800" b="0" i="0" u="none" strike="noStrike" noProof="0">
                        <a:solidFill>
                          <a:srgbClr val="000000"/>
                        </a:solidFill>
                        <a:latin typeface="Arial"/>
                      </a:endParaRPr>
                    </a:p>
                    <a:p>
                      <a:pPr lvl="0">
                        <a:buNone/>
                      </a:pPr>
                      <a:r>
                        <a:rPr lang="en-IE" sz="1800" b="1" i="0" u="none" strike="noStrike" noProof="0">
                          <a:solidFill>
                            <a:srgbClr val="000000"/>
                          </a:solidFill>
                          <a:latin typeface="Arial"/>
                        </a:rPr>
                        <a:t>Agriculture  – N</a:t>
                      </a:r>
                      <a:r>
                        <a:rPr lang="en-IE" sz="1800" b="1" i="0" u="none" strike="noStrike" baseline="-25000" noProof="0">
                          <a:solidFill>
                            <a:srgbClr val="000000"/>
                          </a:solidFill>
                          <a:latin typeface="Arial"/>
                        </a:rPr>
                        <a:t>2</a:t>
                      </a:r>
                      <a:r>
                        <a:rPr lang="en-IE" sz="1800" b="1" i="0" u="none" strike="noStrike" noProof="0">
                          <a:solidFill>
                            <a:srgbClr val="000000"/>
                          </a:solidFill>
                          <a:latin typeface="Arial"/>
                        </a:rPr>
                        <a:t>O</a:t>
                      </a:r>
                      <a:endParaRPr lang="en-IE"/>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a:t>Possible recommendation</a:t>
                      </a:r>
                    </a:p>
                    <a:p>
                      <a:pPr rtl="0" fontAlgn="base"/>
                      <a:r>
                        <a:rPr lang="en-US" sz="1800" b="0" i="0" kern="1200">
                          <a:solidFill>
                            <a:schemeClr val="dk1"/>
                          </a:solidFill>
                          <a:effectLst/>
                          <a:latin typeface="+mn-lt"/>
                          <a:ea typeface="+mn-ea"/>
                          <a:cs typeface="+mn-cs"/>
                        </a:rPr>
                        <a:t>The TERT recommends that Belgium correct the reporting of </a:t>
                      </a:r>
                      <a:r>
                        <a:rPr lang="en-US" sz="1800" b="1" i="0" kern="1200">
                          <a:solidFill>
                            <a:srgbClr val="FF0000"/>
                          </a:solidFill>
                          <a:effectLst/>
                          <a:latin typeface="+mn-lt"/>
                          <a:ea typeface="+mn-ea"/>
                          <a:cs typeface="+mn-cs"/>
                        </a:rPr>
                        <a:t>AD in CRT 3.D</a:t>
                      </a:r>
                      <a:r>
                        <a:rPr lang="en-US" sz="1800" b="0" i="0" kern="1200">
                          <a:solidFill>
                            <a:schemeClr val="dk1"/>
                          </a:solidFill>
                          <a:effectLst/>
                          <a:latin typeface="+mn-lt"/>
                          <a:ea typeface="+mn-ea"/>
                          <a:cs typeface="+mn-cs"/>
                        </a:rPr>
                        <a:t> in t rather than in kg to ensure comparable N</a:t>
                      </a:r>
                      <a:r>
                        <a:rPr lang="en-US" sz="1800" b="0" i="0" kern="1200" baseline="-25000">
                          <a:solidFill>
                            <a:schemeClr val="dk1"/>
                          </a:solidFill>
                          <a:effectLst/>
                          <a:latin typeface="+mn-lt"/>
                          <a:ea typeface="+mn-ea"/>
                          <a:cs typeface="+mn-cs"/>
                        </a:rPr>
                        <a:t>2</a:t>
                      </a:r>
                      <a:r>
                        <a:rPr lang="en-US" sz="1800" b="0" i="0" kern="1200">
                          <a:solidFill>
                            <a:schemeClr val="dk1"/>
                          </a:solidFill>
                          <a:effectLst/>
                          <a:latin typeface="+mn-lt"/>
                          <a:ea typeface="+mn-ea"/>
                          <a:cs typeface="+mn-cs"/>
                        </a:rPr>
                        <a:t>O IEF reported in the table.  </a:t>
                      </a:r>
                    </a:p>
                    <a:p>
                      <a:pPr lvl="0">
                        <a:buNone/>
                      </a:pPr>
                      <a:endParaRPr lang="en-US" sz="1800" b="0" i="0" u="none" strike="noStrike" kern="1200" baseline="0" noProof="0">
                        <a:solidFill>
                          <a:srgbClr val="000000"/>
                        </a:solidFill>
                        <a:latin typeface="Arial"/>
                      </a:endParaRPr>
                    </a:p>
                  </a:txBody>
                  <a:tcPr/>
                </a:tc>
                <a:extLst>
                  <a:ext uri="{0D108BD9-81ED-4DB2-BD59-A6C34878D82A}">
                    <a16:rowId xmlns:a16="http://schemas.microsoft.com/office/drawing/2014/main" val="715208519"/>
                  </a:ext>
                </a:extLst>
              </a:tr>
            </a:tbl>
          </a:graphicData>
        </a:graphic>
      </p:graphicFrame>
    </p:spTree>
    <p:extLst>
      <p:ext uri="{BB962C8B-B14F-4D97-AF65-F5344CB8AC3E}">
        <p14:creationId xmlns:p14="http://schemas.microsoft.com/office/powerpoint/2010/main" val="1950234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72AE4-B9B8-40A7-BD1D-A5A31EB9367C}"/>
              </a:ext>
            </a:extLst>
          </p:cNvPr>
          <p:cNvSpPr>
            <a:spLocks noGrp="1"/>
          </p:cNvSpPr>
          <p:nvPr>
            <p:ph type="body" sz="quarter" idx="10"/>
          </p:nvPr>
        </p:nvSpPr>
        <p:spPr>
          <a:xfrm>
            <a:off x="900000" y="79513"/>
            <a:ext cx="8084973" cy="965759"/>
          </a:xfrm>
        </p:spPr>
        <p:txBody>
          <a:bodyPr>
            <a:normAutofit/>
          </a:bodyPr>
          <a:lstStyle/>
          <a:p>
            <a:r>
              <a:rPr lang="en-US" sz="2400">
                <a:latin typeface="Arial"/>
                <a:cs typeface="Arial"/>
              </a:rPr>
              <a:t>BTR General</a:t>
            </a:r>
            <a:endParaRPr lang="en-US" sz="2400"/>
          </a:p>
        </p:txBody>
      </p:sp>
      <p:graphicFrame>
        <p:nvGraphicFramePr>
          <p:cNvPr id="4" name="Table 3">
            <a:extLst>
              <a:ext uri="{FF2B5EF4-FFF2-40B4-BE49-F238E27FC236}">
                <a16:creationId xmlns:a16="http://schemas.microsoft.com/office/drawing/2014/main" id="{B740978D-785A-F92E-DF1B-D2A5043D488D}"/>
              </a:ext>
            </a:extLst>
          </p:cNvPr>
          <p:cNvGraphicFramePr>
            <a:graphicFrameLocks noGrp="1"/>
          </p:cNvGraphicFramePr>
          <p:nvPr>
            <p:extLst>
              <p:ext uri="{D42A27DB-BD31-4B8C-83A1-F6EECF244321}">
                <p14:modId xmlns:p14="http://schemas.microsoft.com/office/powerpoint/2010/main" val="815302559"/>
              </p:ext>
            </p:extLst>
          </p:nvPr>
        </p:nvGraphicFramePr>
        <p:xfrm>
          <a:off x="900000" y="1457167"/>
          <a:ext cx="10748661" cy="4146073"/>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Arial"/>
                        </a:rPr>
                        <a:t>Paragraph 3(b), 3(d) and 62 of the MPGs</a:t>
                      </a:r>
                    </a:p>
                    <a:p>
                      <a:endParaRPr lang="en-IE" sz="1800" b="0" i="0" u="none" strike="noStrike" noProof="0">
                        <a:solidFill>
                          <a:srgbClr val="000000"/>
                        </a:solidFill>
                        <a:latin typeface="Arial"/>
                      </a:endParaRPr>
                    </a:p>
                    <a:p>
                      <a:r>
                        <a:rPr lang="en-IE" sz="1800" b="1" i="0" u="none" strike="noStrike" noProof="0">
                          <a:solidFill>
                            <a:srgbClr val="000000"/>
                          </a:solidFill>
                          <a:latin typeface="Arial"/>
                        </a:rPr>
                        <a:t>Facilitating improving reporting and transparency overtime</a:t>
                      </a:r>
                      <a:endParaRPr lang="en-US" sz="1800" b="1">
                        <a:latin typeface="Arial"/>
                      </a:endParaRPr>
                    </a:p>
                    <a:p>
                      <a:pPr lvl="0">
                        <a:buNone/>
                      </a:pPr>
                      <a:r>
                        <a:rPr lang="en-IE" sz="1800" b="1" i="0" u="none" strike="noStrike" noProof="0">
                          <a:solidFill>
                            <a:srgbClr val="000000"/>
                          </a:solidFill>
                          <a:latin typeface="Arial"/>
                        </a:rPr>
                        <a:t>Promoting transparency, accuracy, completeness, consistency and comparability</a:t>
                      </a:r>
                    </a:p>
                    <a:p>
                      <a:pPr lvl="0">
                        <a:buNone/>
                      </a:pPr>
                      <a:r>
                        <a:rPr lang="en-IE" sz="1800" b="1" i="0" u="none" strike="noStrike" noProof="0">
                          <a:solidFill>
                            <a:srgbClr val="000000"/>
                          </a:solidFill>
                          <a:latin typeface="Arial"/>
                        </a:rPr>
                        <a:t>Information on procedurals arrangements for ... archiving of information ...</a:t>
                      </a:r>
                    </a:p>
                  </a:txBody>
                  <a:tcPr/>
                </a:tc>
                <a:tc>
                  <a:txBody>
                    <a:bodyPr/>
                    <a:lstStyle/>
                    <a:p>
                      <a:pPr lvl="0">
                        <a:buNone/>
                      </a:pPr>
                      <a:r>
                        <a:rPr lang="en-US" b="1"/>
                        <a:t>Possible encouragement</a:t>
                      </a:r>
                      <a:endParaRPr lang="en-US" b="1">
                        <a:highlight>
                          <a:srgbClr val="FFFF00"/>
                        </a:highlight>
                      </a:endParaRPr>
                    </a:p>
                    <a:p>
                      <a:pPr lvl="0">
                        <a:buNone/>
                      </a:pPr>
                      <a:r>
                        <a:rPr lang="en-US" sz="1800" b="0" i="0" u="none" strike="noStrike" kern="1200" baseline="0" noProof="0">
                          <a:solidFill>
                            <a:srgbClr val="000000"/>
                          </a:solidFill>
                        </a:rPr>
                        <a:t>The TERT encourages Belgium that, when providing references for additional information related to information included in its BTR, to ensure this information is easily accessible and consistent with the information included in the BTR.</a:t>
                      </a:r>
                      <a:endParaRPr lang="en-US"/>
                    </a:p>
                  </a:txBody>
                  <a:tcPr/>
                </a:tc>
                <a:extLst>
                  <a:ext uri="{0D108BD9-81ED-4DB2-BD59-A6C34878D82A}">
                    <a16:rowId xmlns:a16="http://schemas.microsoft.com/office/drawing/2014/main" val="4201058254"/>
                  </a:ext>
                </a:extLst>
              </a:tr>
            </a:tbl>
          </a:graphicData>
        </a:graphic>
      </p:graphicFrame>
    </p:spTree>
    <p:extLst>
      <p:ext uri="{BB962C8B-B14F-4D97-AF65-F5344CB8AC3E}">
        <p14:creationId xmlns:p14="http://schemas.microsoft.com/office/powerpoint/2010/main" val="3034687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90C04-9D81-F373-A983-397E23ED44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75C8977-A0D7-2F62-90D9-98B8E0F04C92}"/>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Agriculture sector</a:t>
            </a:r>
            <a:endParaRPr lang="en-US" sz="2400"/>
          </a:p>
        </p:txBody>
      </p:sp>
      <p:pic>
        <p:nvPicPr>
          <p:cNvPr id="5" name="Grafik 4">
            <a:extLst>
              <a:ext uri="{FF2B5EF4-FFF2-40B4-BE49-F238E27FC236}">
                <a16:creationId xmlns:a16="http://schemas.microsoft.com/office/drawing/2014/main" id="{7D2451A4-A9C5-84B2-6508-DD321204D0BE}"/>
              </a:ext>
            </a:extLst>
          </p:cNvPr>
          <p:cNvPicPr>
            <a:picLocks noChangeAspect="1"/>
          </p:cNvPicPr>
          <p:nvPr/>
        </p:nvPicPr>
        <p:blipFill>
          <a:blip r:embed="rId2"/>
          <a:stretch>
            <a:fillRect/>
          </a:stretch>
        </p:blipFill>
        <p:spPr>
          <a:xfrm>
            <a:off x="1794153" y="1254556"/>
            <a:ext cx="8237934" cy="4694327"/>
          </a:xfrm>
          <a:prstGeom prst="rect">
            <a:avLst/>
          </a:prstGeom>
        </p:spPr>
      </p:pic>
      <p:pic>
        <p:nvPicPr>
          <p:cNvPr id="1026" name="Picture 2" descr="Royalty Free Kilogram Clip Art, Vector Images &amp; Illustrations - iStock">
            <a:extLst>
              <a:ext uri="{FF2B5EF4-FFF2-40B4-BE49-F238E27FC236}">
                <a16:creationId xmlns:a16="http://schemas.microsoft.com/office/drawing/2014/main" id="{62D47582-E0A0-1953-D7B5-6239F8038F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0465" t="20795" r="27961" b="24033"/>
          <a:stretch/>
        </p:blipFill>
        <p:spPr bwMode="auto">
          <a:xfrm>
            <a:off x="789653" y="1992750"/>
            <a:ext cx="421068" cy="5588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abgerundete Ecken 5">
            <a:extLst>
              <a:ext uri="{FF2B5EF4-FFF2-40B4-BE49-F238E27FC236}">
                <a16:creationId xmlns:a16="http://schemas.microsoft.com/office/drawing/2014/main" id="{757DFAC2-565A-99BA-32D7-9B7988EE0A14}"/>
              </a:ext>
            </a:extLst>
          </p:cNvPr>
          <p:cNvSpPr/>
          <p:nvPr/>
        </p:nvSpPr>
        <p:spPr>
          <a:xfrm>
            <a:off x="6858000" y="2570480"/>
            <a:ext cx="843280" cy="42672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9" name="Gruppieren 8">
            <a:extLst>
              <a:ext uri="{FF2B5EF4-FFF2-40B4-BE49-F238E27FC236}">
                <a16:creationId xmlns:a16="http://schemas.microsoft.com/office/drawing/2014/main" id="{10A72A68-B1A0-14A0-0403-44968D72FA47}"/>
              </a:ext>
            </a:extLst>
          </p:cNvPr>
          <p:cNvGrpSpPr/>
          <p:nvPr/>
        </p:nvGrpSpPr>
        <p:grpSpPr>
          <a:xfrm>
            <a:off x="215381" y="3677920"/>
            <a:ext cx="1569613" cy="2382519"/>
            <a:chOff x="330307" y="3601719"/>
            <a:chExt cx="1339762" cy="1778000"/>
          </a:xfrm>
        </p:grpSpPr>
        <p:pic>
          <p:nvPicPr>
            <p:cNvPr id="7" name="Picture 2" descr="Royalty Free Kilogram Clip Art, Vector Images &amp; Illustrations - iStock">
              <a:extLst>
                <a:ext uri="{FF2B5EF4-FFF2-40B4-BE49-F238E27FC236}">
                  <a16:creationId xmlns:a16="http://schemas.microsoft.com/office/drawing/2014/main" id="{3A3C1F6C-6ECB-1D8E-5F22-2D5ED04E3A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0465" t="20795" r="27961" b="24033"/>
            <a:stretch/>
          </p:blipFill>
          <p:spPr bwMode="auto">
            <a:xfrm>
              <a:off x="330307" y="3601719"/>
              <a:ext cx="1339762" cy="177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6B9385AC-4240-860A-942A-A9CE2D319A18}"/>
                </a:ext>
              </a:extLst>
            </p:cNvPr>
            <p:cNvSpPr txBox="1"/>
            <p:nvPr/>
          </p:nvSpPr>
          <p:spPr>
            <a:xfrm>
              <a:off x="550893" y="4368800"/>
              <a:ext cx="851187" cy="769441"/>
            </a:xfrm>
            <a:prstGeom prst="rect">
              <a:avLst/>
            </a:prstGeom>
            <a:solidFill>
              <a:schemeClr val="tx1"/>
            </a:solidFill>
          </p:spPr>
          <p:txBody>
            <a:bodyPr wrap="square" rtlCol="0">
              <a:spAutoFit/>
            </a:bodyPr>
            <a:lstStyle/>
            <a:p>
              <a:r>
                <a:rPr lang="de-CH" sz="4400">
                  <a:solidFill>
                    <a:schemeClr val="bg1"/>
                  </a:solidFill>
                </a:rPr>
                <a:t>1 t</a:t>
              </a:r>
            </a:p>
          </p:txBody>
        </p:sp>
      </p:grpSp>
      <p:sp>
        <p:nvSpPr>
          <p:cNvPr id="10" name="Pfeil: nach unten 9">
            <a:extLst>
              <a:ext uri="{FF2B5EF4-FFF2-40B4-BE49-F238E27FC236}">
                <a16:creationId xmlns:a16="http://schemas.microsoft.com/office/drawing/2014/main" id="{8804C681-DEED-3375-A454-25EABCC9691C}"/>
              </a:ext>
            </a:extLst>
          </p:cNvPr>
          <p:cNvSpPr/>
          <p:nvPr/>
        </p:nvSpPr>
        <p:spPr>
          <a:xfrm>
            <a:off x="766507" y="2846190"/>
            <a:ext cx="467360" cy="772160"/>
          </a:xfrm>
          <a:prstGeom prst="downArrow">
            <a:avLst>
              <a:gd name="adj1" fmla="val 50000"/>
              <a:gd name="adj2" fmla="val 913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23360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61E64-A43F-BB1F-FF2D-636D9A2B346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CB1985-9226-DA20-4E1E-A36556C0F430}"/>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Agriculture sector</a:t>
            </a:r>
            <a:endParaRPr lang="en-US" sz="2400"/>
          </a:p>
        </p:txBody>
      </p:sp>
      <p:graphicFrame>
        <p:nvGraphicFramePr>
          <p:cNvPr id="4" name="Table 3">
            <a:extLst>
              <a:ext uri="{FF2B5EF4-FFF2-40B4-BE49-F238E27FC236}">
                <a16:creationId xmlns:a16="http://schemas.microsoft.com/office/drawing/2014/main" id="{436686C4-F79F-4831-B833-B7E2DB1C78DA}"/>
              </a:ext>
            </a:extLst>
          </p:cNvPr>
          <p:cNvGraphicFramePr>
            <a:graphicFrameLocks noGrp="1"/>
          </p:cNvGraphicFramePr>
          <p:nvPr>
            <p:extLst>
              <p:ext uri="{D42A27DB-BD31-4B8C-83A1-F6EECF244321}">
                <p14:modId xmlns:p14="http://schemas.microsoft.com/office/powerpoint/2010/main" val="980383689"/>
              </p:ext>
            </p:extLst>
          </p:nvPr>
        </p:nvGraphicFramePr>
        <p:xfrm>
          <a:off x="900000" y="1274716"/>
          <a:ext cx="10748661" cy="2225833"/>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mn-lt"/>
                        </a:rPr>
                        <a:t>Paragraph 22 of the MPGs</a:t>
                      </a:r>
                    </a:p>
                    <a:p>
                      <a:endParaRPr lang="en-IE" sz="1800" b="0" i="0" u="none" strike="noStrike" noProof="0">
                        <a:solidFill>
                          <a:srgbClr val="000000"/>
                        </a:solidFill>
                        <a:latin typeface="+mn-lt"/>
                      </a:endParaRPr>
                    </a:p>
                    <a:p>
                      <a:pPr lvl="0">
                        <a:buNone/>
                      </a:pPr>
                      <a:r>
                        <a:rPr lang="en-IE" sz="1800" b="1" i="0" u="none" strike="noStrike" noProof="0">
                          <a:solidFill>
                            <a:srgbClr val="000000"/>
                          </a:solidFill>
                          <a:latin typeface="+mn-lt"/>
                        </a:rPr>
                        <a:t>Agriculture  – N</a:t>
                      </a:r>
                      <a:r>
                        <a:rPr lang="en-IE" sz="1800" b="1" i="0" u="none" strike="noStrike" baseline="-25000" noProof="0">
                          <a:solidFill>
                            <a:srgbClr val="000000"/>
                          </a:solidFill>
                          <a:latin typeface="+mn-lt"/>
                        </a:rPr>
                        <a:t>2</a:t>
                      </a:r>
                      <a:r>
                        <a:rPr lang="en-IE" sz="1800" b="1" i="0" u="none" strike="noStrike" noProof="0">
                          <a:solidFill>
                            <a:srgbClr val="000000"/>
                          </a:solidFill>
                          <a:latin typeface="+mn-lt"/>
                        </a:rPr>
                        <a:t>O</a:t>
                      </a:r>
                      <a:endParaRPr lang="en-IE"/>
                    </a:p>
                    <a:p>
                      <a:pPr lvl="0">
                        <a:buNone/>
                      </a:pPr>
                      <a:endParaRPr lang="en-IE"/>
                    </a:p>
                  </a:txBody>
                  <a:tcPr/>
                </a:tc>
                <a:tc>
                  <a:txBody>
                    <a:bodyPr/>
                    <a:lstStyle/>
                    <a:p>
                      <a:pPr lvl="0">
                        <a:buNone/>
                      </a:pPr>
                      <a:r>
                        <a:rPr lang="en-US" b="1"/>
                        <a:t>Possible encouragement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noProof="0">
                          <a:solidFill>
                            <a:srgbClr val="000000"/>
                          </a:solidFill>
                          <a:latin typeface="+mn-lt"/>
                        </a:rPr>
                        <a:t>The TERT encourages Belgium to improve the reporting of N</a:t>
                      </a:r>
                      <a:r>
                        <a:rPr lang="en-US" sz="1800" b="0" i="0" u="none" strike="noStrike" kern="1200" baseline="-25000" noProof="0">
                          <a:solidFill>
                            <a:srgbClr val="000000"/>
                          </a:solidFill>
                          <a:latin typeface="+mn-lt"/>
                        </a:rPr>
                        <a:t>2</a:t>
                      </a:r>
                      <a:r>
                        <a:rPr lang="en-US" sz="1800" b="0" i="0" u="none" strike="noStrike" kern="1200" baseline="0" noProof="0">
                          <a:solidFill>
                            <a:srgbClr val="000000"/>
                          </a:solidFill>
                          <a:latin typeface="+mn-lt"/>
                        </a:rPr>
                        <a:t>O emissions from agriculture by providing a clear and consistent description of the amounts of nitrogen in the </a:t>
                      </a:r>
                      <a:r>
                        <a:rPr lang="en-US" sz="1800" b="1" i="0" u="none" strike="noStrike" kern="1200" baseline="0" noProof="0">
                          <a:solidFill>
                            <a:srgbClr val="FF0000"/>
                          </a:solidFill>
                          <a:latin typeface="+mn-lt"/>
                        </a:rPr>
                        <a:t>manure balance</a:t>
                      </a:r>
                      <a:r>
                        <a:rPr lang="en-US" sz="1800" b="0" i="0" u="none" strike="noStrike" kern="1200" baseline="0" noProof="0">
                          <a:solidFill>
                            <a:srgbClr val="000000"/>
                          </a:solidFill>
                          <a:latin typeface="+mn-lt"/>
                        </a:rPr>
                        <a:t>, including the amounts of nitrogen in manure exported and processed and the amounts of nitrogen coming from bedding material. </a:t>
                      </a:r>
                      <a:endParaRPr lang="en-US" sz="1800" b="0" i="0" u="none" strike="noStrike" kern="1200" baseline="0" noProof="0">
                        <a:solidFill>
                          <a:srgbClr val="000000"/>
                        </a:solidFill>
                        <a:latin typeface="Arial"/>
                      </a:endParaRPr>
                    </a:p>
                  </a:txBody>
                  <a:tcPr/>
                </a:tc>
                <a:extLst>
                  <a:ext uri="{0D108BD9-81ED-4DB2-BD59-A6C34878D82A}">
                    <a16:rowId xmlns:a16="http://schemas.microsoft.com/office/drawing/2014/main" val="1664688005"/>
                  </a:ext>
                </a:extLst>
              </a:tr>
            </a:tbl>
          </a:graphicData>
        </a:graphic>
      </p:graphicFrame>
    </p:spTree>
    <p:extLst>
      <p:ext uri="{BB962C8B-B14F-4D97-AF65-F5344CB8AC3E}">
        <p14:creationId xmlns:p14="http://schemas.microsoft.com/office/powerpoint/2010/main" val="3289596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86ECD-A7BC-C759-D71F-7944107677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A292BB1-2711-09F2-AC1D-B838F9627777}"/>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Agriculture sector</a:t>
            </a:r>
            <a:endParaRPr lang="en-US" sz="2400"/>
          </a:p>
        </p:txBody>
      </p:sp>
      <p:pic>
        <p:nvPicPr>
          <p:cNvPr id="6" name="Grafik 5">
            <a:extLst>
              <a:ext uri="{FF2B5EF4-FFF2-40B4-BE49-F238E27FC236}">
                <a16:creationId xmlns:a16="http://schemas.microsoft.com/office/drawing/2014/main" id="{7FC2241E-85CA-AA8A-F5A2-9377324A3920}"/>
              </a:ext>
            </a:extLst>
          </p:cNvPr>
          <p:cNvPicPr>
            <a:picLocks noChangeAspect="1"/>
          </p:cNvPicPr>
          <p:nvPr/>
        </p:nvPicPr>
        <p:blipFill>
          <a:blip r:embed="rId2"/>
          <a:stretch>
            <a:fillRect/>
          </a:stretch>
        </p:blipFill>
        <p:spPr>
          <a:xfrm>
            <a:off x="6765109" y="1234933"/>
            <a:ext cx="3946715" cy="4812539"/>
          </a:xfrm>
          <a:prstGeom prst="rect">
            <a:avLst/>
          </a:prstGeom>
        </p:spPr>
      </p:pic>
      <p:pic>
        <p:nvPicPr>
          <p:cNvPr id="8" name="Grafik 7">
            <a:extLst>
              <a:ext uri="{FF2B5EF4-FFF2-40B4-BE49-F238E27FC236}">
                <a16:creationId xmlns:a16="http://schemas.microsoft.com/office/drawing/2014/main" id="{F01509C0-1DBE-7185-EC2D-7EF343204140}"/>
              </a:ext>
            </a:extLst>
          </p:cNvPr>
          <p:cNvPicPr>
            <a:picLocks noChangeAspect="1"/>
          </p:cNvPicPr>
          <p:nvPr/>
        </p:nvPicPr>
        <p:blipFill>
          <a:blip r:embed="rId3"/>
          <a:stretch>
            <a:fillRect/>
          </a:stretch>
        </p:blipFill>
        <p:spPr>
          <a:xfrm>
            <a:off x="1633049" y="1234934"/>
            <a:ext cx="3250189" cy="4812539"/>
          </a:xfrm>
          <a:prstGeom prst="rect">
            <a:avLst/>
          </a:prstGeom>
        </p:spPr>
      </p:pic>
      <p:sp>
        <p:nvSpPr>
          <p:cNvPr id="9" name="Pfeil: nach links gekrümmt 8">
            <a:extLst>
              <a:ext uri="{FF2B5EF4-FFF2-40B4-BE49-F238E27FC236}">
                <a16:creationId xmlns:a16="http://schemas.microsoft.com/office/drawing/2014/main" id="{E474AEF0-8295-454A-591F-52EB99FFBD3D}"/>
              </a:ext>
            </a:extLst>
          </p:cNvPr>
          <p:cNvSpPr/>
          <p:nvPr/>
        </p:nvSpPr>
        <p:spPr>
          <a:xfrm rot="1340726" flipV="1">
            <a:off x="3217464" y="1852681"/>
            <a:ext cx="528320" cy="2162186"/>
          </a:xfrm>
          <a:prstGeom prst="curvedLef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10" name="Pfeil: nach unten 9">
            <a:extLst>
              <a:ext uri="{FF2B5EF4-FFF2-40B4-BE49-F238E27FC236}">
                <a16:creationId xmlns:a16="http://schemas.microsoft.com/office/drawing/2014/main" id="{F4171AAE-FD7C-89B6-00D4-9ADACD03289B}"/>
              </a:ext>
            </a:extLst>
          </p:cNvPr>
          <p:cNvSpPr/>
          <p:nvPr/>
        </p:nvSpPr>
        <p:spPr>
          <a:xfrm rot="1688810">
            <a:off x="4297488" y="2306320"/>
            <a:ext cx="243840" cy="741680"/>
          </a:xfrm>
          <a:prstGeom prst="downArrow">
            <a:avLst>
              <a:gd name="adj1" fmla="val 50000"/>
              <a:gd name="adj2" fmla="val 11415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Pfeil: nach unten 10">
            <a:extLst>
              <a:ext uri="{FF2B5EF4-FFF2-40B4-BE49-F238E27FC236}">
                <a16:creationId xmlns:a16="http://schemas.microsoft.com/office/drawing/2014/main" id="{B9B4223E-A5D7-1629-2168-1856E3D472A1}"/>
              </a:ext>
            </a:extLst>
          </p:cNvPr>
          <p:cNvSpPr/>
          <p:nvPr/>
        </p:nvSpPr>
        <p:spPr>
          <a:xfrm rot="17670242">
            <a:off x="1411083" y="2172681"/>
            <a:ext cx="317684" cy="2217928"/>
          </a:xfrm>
          <a:prstGeom prst="downArrow">
            <a:avLst>
              <a:gd name="adj1" fmla="val 50000"/>
              <a:gd name="adj2" fmla="val 11415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Pfeil: nach links gekrümmt 11">
            <a:extLst>
              <a:ext uri="{FF2B5EF4-FFF2-40B4-BE49-F238E27FC236}">
                <a16:creationId xmlns:a16="http://schemas.microsoft.com/office/drawing/2014/main" id="{2FEB3448-51A3-7F91-8DB6-E59E9E5D3EF6}"/>
              </a:ext>
            </a:extLst>
          </p:cNvPr>
          <p:cNvSpPr/>
          <p:nvPr/>
        </p:nvSpPr>
        <p:spPr>
          <a:xfrm rot="10800000" flipV="1">
            <a:off x="2080010" y="1832361"/>
            <a:ext cx="528320" cy="2033451"/>
          </a:xfrm>
          <a:prstGeom prst="curvedLef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3" name="Rechteck: abgerundete Ecken 2">
            <a:extLst>
              <a:ext uri="{FF2B5EF4-FFF2-40B4-BE49-F238E27FC236}">
                <a16:creationId xmlns:a16="http://schemas.microsoft.com/office/drawing/2014/main" id="{EBD7AB01-9343-9142-5666-660EA8E98F4A}"/>
              </a:ext>
            </a:extLst>
          </p:cNvPr>
          <p:cNvSpPr/>
          <p:nvPr/>
        </p:nvSpPr>
        <p:spPr>
          <a:xfrm>
            <a:off x="7066280" y="4191000"/>
            <a:ext cx="3027680" cy="487680"/>
          </a:xfrm>
          <a:prstGeom prst="roundRect">
            <a:avLst>
              <a:gd name="adj" fmla="val 5209"/>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abgerundete Ecken 3">
            <a:extLst>
              <a:ext uri="{FF2B5EF4-FFF2-40B4-BE49-F238E27FC236}">
                <a16:creationId xmlns:a16="http://schemas.microsoft.com/office/drawing/2014/main" id="{B8D31005-99C2-69D1-56E9-F9ADA2C9DC8D}"/>
              </a:ext>
            </a:extLst>
          </p:cNvPr>
          <p:cNvSpPr/>
          <p:nvPr/>
        </p:nvSpPr>
        <p:spPr>
          <a:xfrm>
            <a:off x="7081520" y="2854960"/>
            <a:ext cx="2504440" cy="11176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75708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up)">
                                      <p:cBhvr>
                                        <p:cTn id="53" dur="500"/>
                                        <p:tgtEl>
                                          <p:spTgt spid="12"/>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3" grpId="0" animBg="1"/>
      <p:bldP spid="3" grpId="1" animBg="1"/>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E3AB7B2-C67A-E873-BE6C-367CE94098D6}"/>
              </a:ext>
            </a:extLst>
          </p:cNvPr>
          <p:cNvGraphicFramePr>
            <a:graphicFrameLocks noGrp="1"/>
          </p:cNvGraphicFramePr>
          <p:nvPr>
            <p:extLst>
              <p:ext uri="{D42A27DB-BD31-4B8C-83A1-F6EECF244321}">
                <p14:modId xmlns:p14="http://schemas.microsoft.com/office/powerpoint/2010/main" val="41303802"/>
              </p:ext>
            </p:extLst>
          </p:nvPr>
        </p:nvGraphicFramePr>
        <p:xfrm>
          <a:off x="726595" y="1208291"/>
          <a:ext cx="10738810" cy="2151697"/>
        </p:xfrm>
        <a:graphic>
          <a:graphicData uri="http://schemas.openxmlformats.org/drawingml/2006/table">
            <a:tbl>
              <a:tblPr firstRow="1" bandRow="1">
                <a:tableStyleId>{5C22544A-7EE6-4342-B048-85BDC9FD1C3A}</a:tableStyleId>
              </a:tblPr>
              <a:tblGrid>
                <a:gridCol w="3176262">
                  <a:extLst>
                    <a:ext uri="{9D8B030D-6E8A-4147-A177-3AD203B41FA5}">
                      <a16:colId xmlns:a16="http://schemas.microsoft.com/office/drawing/2014/main" val="3071331020"/>
                    </a:ext>
                  </a:extLst>
                </a:gridCol>
                <a:gridCol w="7562548">
                  <a:extLst>
                    <a:ext uri="{9D8B030D-6E8A-4147-A177-3AD203B41FA5}">
                      <a16:colId xmlns:a16="http://schemas.microsoft.com/office/drawing/2014/main" val="1921186754"/>
                    </a:ext>
                  </a:extLst>
                </a:gridCol>
              </a:tblGrid>
              <a:tr h="414337">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Arial"/>
                        </a:rPr>
                        <a:t>Paragraph 39 of the MPGs</a:t>
                      </a:r>
                    </a:p>
                    <a:p>
                      <a:endParaRPr lang="en-GB" sz="1800" b="0" i="0" u="none" strike="noStrike" kern="1200" noProof="0">
                        <a:solidFill>
                          <a:srgbClr val="000000"/>
                        </a:solidFill>
                        <a:latin typeface="Arial"/>
                        <a:ea typeface="+mn-ea"/>
                        <a:cs typeface="+mn-cs"/>
                      </a:endParaRPr>
                    </a:p>
                    <a:p>
                      <a:pPr lvl="0">
                        <a:buNone/>
                      </a:pPr>
                      <a:r>
                        <a:rPr lang="en-GB" sz="1800" b="1" i="0" u="none" strike="noStrike" kern="1200" noProof="0">
                          <a:solidFill>
                            <a:srgbClr val="000000"/>
                          </a:solidFill>
                          <a:latin typeface="Arial"/>
                          <a:ea typeface="+mn-ea"/>
                          <a:cs typeface="+mn-cs"/>
                        </a:rPr>
                        <a:t>LULUCF  – Forestland remaining forestland – Change in carbon stock in living biomass</a:t>
                      </a:r>
                      <a:endParaRPr lang="en-IE" sz="1800" b="1" i="0" u="none" strike="noStrike" kern="1200" noProof="0">
                        <a:solidFill>
                          <a:srgbClr val="000000"/>
                        </a:solidFill>
                        <a:latin typeface="Arial"/>
                        <a:ea typeface="+mn-ea"/>
                        <a:cs typeface="+mn-cs"/>
                      </a:endParaRPr>
                    </a:p>
                  </a:txBody>
                  <a:tcPr/>
                </a:tc>
                <a:tc>
                  <a:txBody>
                    <a:bodyPr/>
                    <a:lstStyle/>
                    <a:p>
                      <a:pPr lvl="0">
                        <a:buNone/>
                      </a:pPr>
                      <a:r>
                        <a:rPr lang="en-US" b="1"/>
                        <a:t>Possible recommendation</a:t>
                      </a:r>
                      <a:endParaRPr lang="en-US"/>
                    </a:p>
                    <a:p>
                      <a:pPr lvl="0">
                        <a:buNone/>
                      </a:pPr>
                      <a:r>
                        <a:rPr lang="en-US" sz="1800" b="0" i="0" u="none" strike="noStrike" kern="1200" baseline="0" noProof="0">
                          <a:solidFill>
                            <a:srgbClr val="000000"/>
                          </a:solidFill>
                        </a:rPr>
                        <a:t>The TERT recommends the Party to provide more detailed explanation of the proportion of different forest types for each region as well as the average carbon stocks in living biomass by regions directly in the report to enhance the understanding of information used in the estimations.</a:t>
                      </a:r>
                    </a:p>
                  </a:txBody>
                  <a:tcPr/>
                </a:tc>
                <a:extLst>
                  <a:ext uri="{0D108BD9-81ED-4DB2-BD59-A6C34878D82A}">
                    <a16:rowId xmlns:a16="http://schemas.microsoft.com/office/drawing/2014/main" val="4201058254"/>
                  </a:ext>
                </a:extLst>
              </a:tr>
            </a:tbl>
          </a:graphicData>
        </a:graphic>
      </p:graphicFrame>
      <p:sp>
        <p:nvSpPr>
          <p:cNvPr id="2" name="Text Placeholder 1">
            <a:extLst>
              <a:ext uri="{FF2B5EF4-FFF2-40B4-BE49-F238E27FC236}">
                <a16:creationId xmlns:a16="http://schemas.microsoft.com/office/drawing/2014/main" id="{D1F72AE4-B9B8-40A7-BD1D-A5A31EB9367C}"/>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LULUCF sector</a:t>
            </a:r>
            <a:endParaRPr lang="en-US" sz="2400"/>
          </a:p>
        </p:txBody>
      </p:sp>
      <p:pic>
        <p:nvPicPr>
          <p:cNvPr id="11" name="Graphic 10" descr="Forest scene outline">
            <a:extLst>
              <a:ext uri="{FF2B5EF4-FFF2-40B4-BE49-F238E27FC236}">
                <a16:creationId xmlns:a16="http://schemas.microsoft.com/office/drawing/2014/main" id="{60013C7C-C82C-7E20-E165-C80ED9FEA2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0001" y="3693694"/>
            <a:ext cx="1782278" cy="1782278"/>
          </a:xfrm>
          <a:prstGeom prst="rect">
            <a:avLst/>
          </a:prstGeom>
        </p:spPr>
      </p:pic>
      <p:pic>
        <p:nvPicPr>
          <p:cNvPr id="14" name="Picture 13">
            <a:extLst>
              <a:ext uri="{FF2B5EF4-FFF2-40B4-BE49-F238E27FC236}">
                <a16:creationId xmlns:a16="http://schemas.microsoft.com/office/drawing/2014/main" id="{441DFB21-3F2C-80F7-85EC-52ADDE46E230}"/>
              </a:ext>
            </a:extLst>
          </p:cNvPr>
          <p:cNvPicPr>
            <a:picLocks noChangeAspect="1"/>
          </p:cNvPicPr>
          <p:nvPr/>
        </p:nvPicPr>
        <p:blipFill>
          <a:blip r:embed="rId4"/>
          <a:stretch>
            <a:fillRect/>
          </a:stretch>
        </p:blipFill>
        <p:spPr>
          <a:xfrm>
            <a:off x="3289050" y="4239159"/>
            <a:ext cx="6345798" cy="1298675"/>
          </a:xfrm>
          <a:prstGeom prst="rect">
            <a:avLst/>
          </a:prstGeom>
        </p:spPr>
      </p:pic>
      <p:graphicFrame>
        <p:nvGraphicFramePr>
          <p:cNvPr id="12" name="Chart 11">
            <a:extLst>
              <a:ext uri="{FF2B5EF4-FFF2-40B4-BE49-F238E27FC236}">
                <a16:creationId xmlns:a16="http://schemas.microsoft.com/office/drawing/2014/main" id="{5362C870-69A9-A0A6-6B10-1661B86D50EF}"/>
              </a:ext>
            </a:extLst>
          </p:cNvPr>
          <p:cNvGraphicFramePr>
            <a:graphicFrameLocks/>
          </p:cNvGraphicFramePr>
          <p:nvPr>
            <p:extLst>
              <p:ext uri="{D42A27DB-BD31-4B8C-83A1-F6EECF244321}">
                <p14:modId xmlns:p14="http://schemas.microsoft.com/office/powerpoint/2010/main" val="3186808692"/>
              </p:ext>
            </p:extLst>
          </p:nvPr>
        </p:nvGraphicFramePr>
        <p:xfrm>
          <a:off x="7455111" y="3498013"/>
          <a:ext cx="2511425" cy="1657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C062CF8D-18B0-2C7C-1785-033275A20F29}"/>
              </a:ext>
            </a:extLst>
          </p:cNvPr>
          <p:cNvGraphicFramePr>
            <a:graphicFrameLocks/>
          </p:cNvGraphicFramePr>
          <p:nvPr>
            <p:extLst>
              <p:ext uri="{D42A27DB-BD31-4B8C-83A1-F6EECF244321}">
                <p14:modId xmlns:p14="http://schemas.microsoft.com/office/powerpoint/2010/main" val="1875732011"/>
              </p:ext>
            </p:extLst>
          </p:nvPr>
        </p:nvGraphicFramePr>
        <p:xfrm>
          <a:off x="9008801" y="3498013"/>
          <a:ext cx="1973623" cy="134070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42307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E408D-C134-650E-0AD5-B95F59DCDB71}"/>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CA8EC0E-AA91-0C75-FAFB-FC8E30D00A8C}"/>
              </a:ext>
            </a:extLst>
          </p:cNvPr>
          <p:cNvGraphicFramePr>
            <a:graphicFrameLocks noGrp="1"/>
          </p:cNvGraphicFramePr>
          <p:nvPr>
            <p:extLst>
              <p:ext uri="{D42A27DB-BD31-4B8C-83A1-F6EECF244321}">
                <p14:modId xmlns:p14="http://schemas.microsoft.com/office/powerpoint/2010/main" val="3754674149"/>
              </p:ext>
            </p:extLst>
          </p:nvPr>
        </p:nvGraphicFramePr>
        <p:xfrm>
          <a:off x="625418" y="804030"/>
          <a:ext cx="10748660" cy="3340417"/>
        </p:xfrm>
        <a:graphic>
          <a:graphicData uri="http://schemas.openxmlformats.org/drawingml/2006/table">
            <a:tbl>
              <a:tblPr firstRow="1" bandRow="1">
                <a:tableStyleId>{5C22544A-7EE6-4342-B048-85BDC9FD1C3A}</a:tableStyleId>
              </a:tblPr>
              <a:tblGrid>
                <a:gridCol w="3186112">
                  <a:extLst>
                    <a:ext uri="{9D8B030D-6E8A-4147-A177-3AD203B41FA5}">
                      <a16:colId xmlns:a16="http://schemas.microsoft.com/office/drawing/2014/main" val="3071331020"/>
                    </a:ext>
                  </a:extLst>
                </a:gridCol>
                <a:gridCol w="7562548">
                  <a:extLst>
                    <a:ext uri="{9D8B030D-6E8A-4147-A177-3AD203B41FA5}">
                      <a16:colId xmlns:a16="http://schemas.microsoft.com/office/drawing/2014/main" val="1921186754"/>
                    </a:ext>
                  </a:extLst>
                </a:gridCol>
              </a:tblGrid>
              <a:tr h="414337">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Arial"/>
                        </a:rPr>
                        <a:t>Paragraph 21 of the MPGs</a:t>
                      </a:r>
                    </a:p>
                    <a:p>
                      <a:endParaRPr lang="en-IE" sz="1800" b="0" i="0" u="none" strike="noStrike" kern="1200" noProof="0">
                        <a:solidFill>
                          <a:srgbClr val="000000"/>
                        </a:solidFill>
                        <a:latin typeface="Arial"/>
                        <a:ea typeface="+mn-ea"/>
                        <a:cs typeface="+mn-cs"/>
                      </a:endParaRPr>
                    </a:p>
                    <a:p>
                      <a:pPr lvl="0">
                        <a:buNone/>
                      </a:pPr>
                      <a:r>
                        <a:rPr lang="en-GB" sz="1800" b="0" i="0" u="none" strike="noStrike" kern="1200" noProof="0">
                          <a:solidFill>
                            <a:srgbClr val="000000"/>
                          </a:solidFill>
                          <a:latin typeface="Arial"/>
                          <a:ea typeface="+mn-ea"/>
                          <a:cs typeface="+mn-cs"/>
                        </a:rPr>
                        <a:t> </a:t>
                      </a:r>
                      <a:r>
                        <a:rPr lang="en-GB" sz="1800" b="1" i="0" u="none" strike="noStrike" kern="1200" noProof="0">
                          <a:solidFill>
                            <a:srgbClr val="000000"/>
                          </a:solidFill>
                          <a:latin typeface="Arial"/>
                          <a:ea typeface="+mn-ea"/>
                          <a:cs typeface="+mn-cs"/>
                        </a:rPr>
                        <a:t>LULUCF  – Cropland – post-deforestation biomass growth rate</a:t>
                      </a:r>
                      <a:endParaRPr lang="en-IE" sz="1800" b="1" i="0" u="none" strike="noStrike" kern="1200" noProof="0">
                        <a:solidFill>
                          <a:srgbClr val="000000"/>
                        </a:solidFill>
                        <a:latin typeface="Arial"/>
                        <a:ea typeface="+mn-ea"/>
                        <a:cs typeface="+mn-cs"/>
                      </a:endParaRPr>
                    </a:p>
                  </a:txBody>
                  <a:tcPr/>
                </a:tc>
                <a:tc>
                  <a:txBody>
                    <a:bodyPr/>
                    <a:lstStyle/>
                    <a:p>
                      <a:pPr lvl="0">
                        <a:buNone/>
                      </a:pPr>
                      <a:r>
                        <a:rPr lang="en-US" b="1"/>
                        <a:t>Possible recommendation</a:t>
                      </a:r>
                    </a:p>
                    <a:p>
                      <a:pPr lvl="0">
                        <a:buNone/>
                      </a:pPr>
                      <a:r>
                        <a:rPr lang="en-US" sz="1800" b="0" i="0" u="none" strike="noStrike" kern="1200" baseline="0" noProof="0">
                          <a:solidFill>
                            <a:srgbClr val="000000"/>
                          </a:solidFill>
                        </a:rPr>
                        <a:t>The TERT recommends the Party to </a:t>
                      </a:r>
                      <a:r>
                        <a:rPr lang="en-US" sz="1800" b="0" i="0" u="none" strike="noStrike" kern="1200" baseline="0" noProof="0">
                          <a:solidFill>
                            <a:srgbClr val="000000"/>
                          </a:solidFill>
                          <a:latin typeface="+mn-lt"/>
                          <a:ea typeface="+mn-ea"/>
                          <a:cs typeface="+mn-cs"/>
                        </a:rPr>
                        <a:t>collect national values for key categories such as post-deforestation biomass growth rate on croplands to provide more accurate values in future submissions.</a:t>
                      </a:r>
                      <a:endParaRPr lang="en-US" sz="1800" b="0" i="0" u="none" strike="noStrike" kern="1200" baseline="0">
                        <a:solidFill>
                          <a:srgbClr val="000000"/>
                        </a:solidFill>
                        <a:latin typeface="+mn-lt"/>
                        <a:ea typeface="+mn-ea"/>
                        <a:cs typeface="+mn-cs"/>
                      </a:endParaRPr>
                    </a:p>
                  </a:txBody>
                  <a:tcPr/>
                </a:tc>
                <a:extLst>
                  <a:ext uri="{0D108BD9-81ED-4DB2-BD59-A6C34878D82A}">
                    <a16:rowId xmlns:a16="http://schemas.microsoft.com/office/drawing/2014/main" val="4201058254"/>
                  </a:ext>
                </a:extLst>
              </a:tr>
              <a:tr h="1302598">
                <a:tc>
                  <a:txBody>
                    <a:bodyPr/>
                    <a:lstStyle/>
                    <a:p>
                      <a:r>
                        <a:rPr lang="en-IE" sz="1800" b="0" i="0" u="none" strike="noStrike" noProof="0">
                          <a:solidFill>
                            <a:srgbClr val="000000"/>
                          </a:solidFill>
                          <a:latin typeface="Arial"/>
                        </a:rPr>
                        <a:t>Paragraph 40 of the MPGs</a:t>
                      </a:r>
                    </a:p>
                    <a:p>
                      <a:endParaRPr lang="en-IE" sz="1800" b="0" i="0" u="none" strike="noStrike" kern="1200" noProof="0">
                        <a:solidFill>
                          <a:srgbClr val="000000"/>
                        </a:solidFill>
                        <a:latin typeface="Arial"/>
                        <a:ea typeface="+mn-ea"/>
                        <a:cs typeface="+mn-cs"/>
                      </a:endParaRPr>
                    </a:p>
                    <a:p>
                      <a:pPr lvl="0">
                        <a:buNone/>
                      </a:pPr>
                      <a:r>
                        <a:rPr lang="en-GB" sz="1800" b="0" i="0" u="none" strike="noStrike" kern="1200" noProof="0">
                          <a:solidFill>
                            <a:srgbClr val="000000"/>
                          </a:solidFill>
                          <a:latin typeface="Arial"/>
                          <a:ea typeface="+mn-ea"/>
                          <a:cs typeface="+mn-cs"/>
                        </a:rPr>
                        <a:t>  </a:t>
                      </a:r>
                      <a:r>
                        <a:rPr lang="en-GB" sz="1800" b="1" i="0" u="none" strike="noStrike" kern="1200" noProof="0">
                          <a:solidFill>
                            <a:srgbClr val="000000"/>
                          </a:solidFill>
                          <a:latin typeface="Arial"/>
                          <a:ea typeface="+mn-ea"/>
                          <a:cs typeface="+mn-cs"/>
                        </a:rPr>
                        <a:t>LULUCF  – Cropland – areas of land converted to cropland</a:t>
                      </a:r>
                      <a:endParaRPr lang="en-IE" sz="1800" b="1" i="0" u="none" strike="noStrike" kern="1200" noProof="0">
                        <a:solidFill>
                          <a:srgbClr val="000000"/>
                        </a:solidFill>
                        <a:latin typeface="Arial"/>
                        <a:ea typeface="+mn-ea"/>
                        <a:cs typeface="+mn-cs"/>
                      </a:endParaRPr>
                    </a:p>
                  </a:txBody>
                  <a:tcPr/>
                </a:tc>
                <a:tc>
                  <a:txBody>
                    <a:bodyPr/>
                    <a:lstStyle/>
                    <a:p>
                      <a:pPr lvl="0">
                        <a:buNone/>
                      </a:pPr>
                      <a:r>
                        <a:rPr lang="en-US" b="1"/>
                        <a:t>Possible </a:t>
                      </a:r>
                      <a:r>
                        <a:rPr lang="en-US" sz="1800" b="1" i="0" u="none" strike="noStrike" noProof="0">
                          <a:solidFill>
                            <a:srgbClr val="000000"/>
                          </a:solidFill>
                          <a:latin typeface="Arial"/>
                        </a:rPr>
                        <a:t>recommendation</a:t>
                      </a:r>
                      <a:endParaRPr lang="en-US" b="1"/>
                    </a:p>
                    <a:p>
                      <a:pPr lvl="0">
                        <a:buNone/>
                      </a:pPr>
                      <a:r>
                        <a:rPr lang="en-US" sz="1800" b="0" i="0" u="none" strike="noStrike" kern="1200" baseline="0" noProof="0">
                          <a:solidFill>
                            <a:srgbClr val="000000"/>
                          </a:solidFill>
                        </a:rPr>
                        <a:t>The TERT </a:t>
                      </a:r>
                      <a:r>
                        <a:rPr lang="en-US" sz="1800" b="0" i="0" u="none" strike="noStrike" kern="1200" baseline="0" noProof="0">
                          <a:solidFill>
                            <a:srgbClr val="000000"/>
                          </a:solidFill>
                          <a:latin typeface="Arial"/>
                        </a:rPr>
                        <a:t>recommends </a:t>
                      </a:r>
                      <a:r>
                        <a:rPr lang="en-US" sz="1800" b="0" i="0" u="none" strike="noStrike" kern="1200" baseline="0" noProof="0">
                          <a:solidFill>
                            <a:srgbClr val="000000"/>
                          </a:solidFill>
                        </a:rPr>
                        <a:t>the Party to</a:t>
                      </a:r>
                      <a:r>
                        <a:rPr lang="en-US" sz="1800" b="0" i="0" u="none" strike="noStrike" kern="1200" baseline="0" noProof="0">
                          <a:solidFill>
                            <a:srgbClr val="000000"/>
                          </a:solidFill>
                          <a:latin typeface="+mn-lt"/>
                          <a:ea typeface="+mn-ea"/>
                          <a:cs typeface="+mn-cs"/>
                        </a:rPr>
                        <a:t> correct the information on areas of land converted to Cropland in the CRT tables for future submissions to ensure full consistency of the information between the NID and CRT.</a:t>
                      </a:r>
                      <a:endParaRPr lang="en-US" sz="1800" b="0" i="0" u="none" strike="noStrike" kern="1200" baseline="0">
                        <a:solidFill>
                          <a:srgbClr val="000000"/>
                        </a:solidFill>
                        <a:latin typeface="+mn-lt"/>
                        <a:ea typeface="+mn-ea"/>
                        <a:cs typeface="+mn-cs"/>
                      </a:endParaRPr>
                    </a:p>
                  </a:txBody>
                  <a:tcPr/>
                </a:tc>
                <a:extLst>
                  <a:ext uri="{0D108BD9-81ED-4DB2-BD59-A6C34878D82A}">
                    <a16:rowId xmlns:a16="http://schemas.microsoft.com/office/drawing/2014/main" val="715208519"/>
                  </a:ext>
                </a:extLst>
              </a:tr>
            </a:tbl>
          </a:graphicData>
        </a:graphic>
      </p:graphicFrame>
      <p:sp>
        <p:nvSpPr>
          <p:cNvPr id="2" name="Text Placeholder 1">
            <a:extLst>
              <a:ext uri="{FF2B5EF4-FFF2-40B4-BE49-F238E27FC236}">
                <a16:creationId xmlns:a16="http://schemas.microsoft.com/office/drawing/2014/main" id="{D4471598-6FC7-D29D-0945-8D7EA5831A4F}"/>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LULUCF sector</a:t>
            </a:r>
            <a:endParaRPr lang="en-US" sz="2400"/>
          </a:p>
        </p:txBody>
      </p:sp>
      <p:pic>
        <p:nvPicPr>
          <p:cNvPr id="3" name="Graphic 2" descr="Forest scene outline">
            <a:extLst>
              <a:ext uri="{FF2B5EF4-FFF2-40B4-BE49-F238E27FC236}">
                <a16:creationId xmlns:a16="http://schemas.microsoft.com/office/drawing/2014/main" id="{5186B805-95FF-3260-3FE4-561A667E6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4353" y="4923510"/>
            <a:ext cx="1390812" cy="1390812"/>
          </a:xfrm>
          <a:prstGeom prst="rect">
            <a:avLst/>
          </a:prstGeom>
        </p:spPr>
      </p:pic>
      <p:pic>
        <p:nvPicPr>
          <p:cNvPr id="6" name="Graphic 5" descr="Agriculture outline">
            <a:extLst>
              <a:ext uri="{FF2B5EF4-FFF2-40B4-BE49-F238E27FC236}">
                <a16:creationId xmlns:a16="http://schemas.microsoft.com/office/drawing/2014/main" id="{B3FC017B-38D8-9528-0DCC-E6500E324C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6201" y="4934258"/>
            <a:ext cx="1281764" cy="1281764"/>
          </a:xfrm>
          <a:prstGeom prst="rect">
            <a:avLst/>
          </a:prstGeom>
        </p:spPr>
      </p:pic>
      <p:cxnSp>
        <p:nvCxnSpPr>
          <p:cNvPr id="8" name="Straight Arrow Connector 7">
            <a:extLst>
              <a:ext uri="{FF2B5EF4-FFF2-40B4-BE49-F238E27FC236}">
                <a16:creationId xmlns:a16="http://schemas.microsoft.com/office/drawing/2014/main" id="{9DEFEC4D-CCF7-46A5-D77F-7D01847E9C10}"/>
              </a:ext>
            </a:extLst>
          </p:cNvPr>
          <p:cNvCxnSpPr/>
          <p:nvPr/>
        </p:nvCxnSpPr>
        <p:spPr>
          <a:xfrm>
            <a:off x="6363288" y="5699358"/>
            <a:ext cx="45238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Graphic 9" descr="Plant With Roots outline">
            <a:extLst>
              <a:ext uri="{FF2B5EF4-FFF2-40B4-BE49-F238E27FC236}">
                <a16:creationId xmlns:a16="http://schemas.microsoft.com/office/drawing/2014/main" id="{56EA5056-8839-4D95-96C1-A2EB2D6862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7685" y="4332328"/>
            <a:ext cx="601930" cy="601930"/>
          </a:xfrm>
          <a:prstGeom prst="rect">
            <a:avLst/>
          </a:prstGeom>
        </p:spPr>
      </p:pic>
      <p:pic>
        <p:nvPicPr>
          <p:cNvPr id="12" name="Graphic 11" descr="Leaf outline">
            <a:extLst>
              <a:ext uri="{FF2B5EF4-FFF2-40B4-BE49-F238E27FC236}">
                <a16:creationId xmlns:a16="http://schemas.microsoft.com/office/drawing/2014/main" id="{F148D57E-D9F3-3F50-C4E3-11AC83DA77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45485" y="4297478"/>
            <a:ext cx="527732" cy="527732"/>
          </a:xfrm>
          <a:prstGeom prst="rect">
            <a:avLst/>
          </a:prstGeom>
        </p:spPr>
      </p:pic>
      <p:pic>
        <p:nvPicPr>
          <p:cNvPr id="14" name="Graphic 13" descr="Tree Stump outline">
            <a:extLst>
              <a:ext uri="{FF2B5EF4-FFF2-40B4-BE49-F238E27FC236}">
                <a16:creationId xmlns:a16="http://schemas.microsoft.com/office/drawing/2014/main" id="{723D07E9-D556-35E1-2D5F-E26BD6203C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61733" y="4238651"/>
            <a:ext cx="789283" cy="789283"/>
          </a:xfrm>
          <a:prstGeom prst="rect">
            <a:avLst/>
          </a:prstGeom>
        </p:spPr>
      </p:pic>
      <p:sp>
        <p:nvSpPr>
          <p:cNvPr id="15" name="TextBox 14">
            <a:extLst>
              <a:ext uri="{FF2B5EF4-FFF2-40B4-BE49-F238E27FC236}">
                <a16:creationId xmlns:a16="http://schemas.microsoft.com/office/drawing/2014/main" id="{CC45A863-DF22-F220-FBBE-B0C9478767EB}"/>
              </a:ext>
            </a:extLst>
          </p:cNvPr>
          <p:cNvSpPr txBox="1"/>
          <p:nvPr/>
        </p:nvSpPr>
        <p:spPr>
          <a:xfrm>
            <a:off x="8098057" y="4332328"/>
            <a:ext cx="516554" cy="369332"/>
          </a:xfrm>
          <a:prstGeom prst="rect">
            <a:avLst/>
          </a:prstGeom>
          <a:noFill/>
        </p:spPr>
        <p:txBody>
          <a:bodyPr wrap="square" rtlCol="0">
            <a:spAutoFit/>
          </a:bodyPr>
          <a:lstStyle/>
          <a:p>
            <a:r>
              <a:rPr lang="fr-CH" b="1"/>
              <a:t>0?</a:t>
            </a:r>
            <a:endParaRPr lang="en-US" b="1"/>
          </a:p>
        </p:txBody>
      </p:sp>
      <p:sp>
        <p:nvSpPr>
          <p:cNvPr id="16" name="Oval 15">
            <a:extLst>
              <a:ext uri="{FF2B5EF4-FFF2-40B4-BE49-F238E27FC236}">
                <a16:creationId xmlns:a16="http://schemas.microsoft.com/office/drawing/2014/main" id="{05C3DEF6-39DE-2068-51F8-ECAFF6B3E76B}"/>
              </a:ext>
            </a:extLst>
          </p:cNvPr>
          <p:cNvSpPr/>
          <p:nvPr/>
        </p:nvSpPr>
        <p:spPr>
          <a:xfrm>
            <a:off x="3643597" y="4234028"/>
            <a:ext cx="2457651" cy="78928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52AEE7A-72EF-DA14-74C3-D2FC3029EB23}"/>
              </a:ext>
            </a:extLst>
          </p:cNvPr>
          <p:cNvCxnSpPr/>
          <p:nvPr/>
        </p:nvCxnSpPr>
        <p:spPr>
          <a:xfrm>
            <a:off x="6223106" y="4628669"/>
            <a:ext cx="452386"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9D673EE-9A33-5D52-AAAE-46AB3A3D92E0}"/>
              </a:ext>
            </a:extLst>
          </p:cNvPr>
          <p:cNvSpPr/>
          <p:nvPr/>
        </p:nvSpPr>
        <p:spPr>
          <a:xfrm>
            <a:off x="7028047" y="4152988"/>
            <a:ext cx="2457651" cy="78928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7847020-2AC2-90B3-B961-2B34A5FFAB97}"/>
              </a:ext>
            </a:extLst>
          </p:cNvPr>
          <p:cNvSpPr txBox="1"/>
          <p:nvPr/>
        </p:nvSpPr>
        <p:spPr>
          <a:xfrm>
            <a:off x="892957" y="4425920"/>
            <a:ext cx="2315555" cy="369332"/>
          </a:xfrm>
          <a:prstGeom prst="rect">
            <a:avLst/>
          </a:prstGeom>
          <a:noFill/>
        </p:spPr>
        <p:txBody>
          <a:bodyPr wrap="square" rtlCol="0">
            <a:spAutoFit/>
          </a:bodyPr>
          <a:lstStyle/>
          <a:p>
            <a:r>
              <a:rPr lang="fr-CH" i="1"/>
              <a:t>Carbon stock</a:t>
            </a:r>
            <a:endParaRPr lang="en-US" i="1"/>
          </a:p>
        </p:txBody>
      </p:sp>
      <p:sp>
        <p:nvSpPr>
          <p:cNvPr id="20" name="TextBox 19">
            <a:extLst>
              <a:ext uri="{FF2B5EF4-FFF2-40B4-BE49-F238E27FC236}">
                <a16:creationId xmlns:a16="http://schemas.microsoft.com/office/drawing/2014/main" id="{DF856531-79EE-1047-8A6E-B6D9EED05D90}"/>
              </a:ext>
            </a:extLst>
          </p:cNvPr>
          <p:cNvSpPr txBox="1"/>
          <p:nvPr/>
        </p:nvSpPr>
        <p:spPr>
          <a:xfrm>
            <a:off x="892956" y="5514692"/>
            <a:ext cx="2315555" cy="369332"/>
          </a:xfrm>
          <a:prstGeom prst="rect">
            <a:avLst/>
          </a:prstGeom>
          <a:noFill/>
        </p:spPr>
        <p:txBody>
          <a:bodyPr wrap="square" rtlCol="0">
            <a:spAutoFit/>
          </a:bodyPr>
          <a:lstStyle/>
          <a:p>
            <a:r>
              <a:rPr lang="fr-CH" i="1"/>
              <a:t>Land Use</a:t>
            </a:r>
            <a:endParaRPr lang="en-US" i="1"/>
          </a:p>
        </p:txBody>
      </p:sp>
      <p:sp>
        <p:nvSpPr>
          <p:cNvPr id="21" name="TextBox 20">
            <a:extLst>
              <a:ext uri="{FF2B5EF4-FFF2-40B4-BE49-F238E27FC236}">
                <a16:creationId xmlns:a16="http://schemas.microsoft.com/office/drawing/2014/main" id="{4786959B-F5D2-C009-EDDB-84F5AC2147D6}"/>
              </a:ext>
            </a:extLst>
          </p:cNvPr>
          <p:cNvSpPr txBox="1"/>
          <p:nvPr/>
        </p:nvSpPr>
        <p:spPr>
          <a:xfrm>
            <a:off x="9485698" y="5376192"/>
            <a:ext cx="2170496" cy="646331"/>
          </a:xfrm>
          <a:prstGeom prst="rect">
            <a:avLst/>
          </a:prstGeom>
          <a:noFill/>
        </p:spPr>
        <p:txBody>
          <a:bodyPr wrap="square" rtlCol="0">
            <a:spAutoFit/>
          </a:bodyPr>
          <a:lstStyle/>
          <a:p>
            <a:pPr algn="ctr"/>
            <a:r>
              <a:rPr lang="fr-CH"/>
              <a:t>Land in transition (20years)</a:t>
            </a:r>
            <a:endParaRPr lang="en-US"/>
          </a:p>
        </p:txBody>
      </p:sp>
    </p:spTree>
    <p:extLst>
      <p:ext uri="{BB962C8B-B14F-4D97-AF65-F5344CB8AC3E}">
        <p14:creationId xmlns:p14="http://schemas.microsoft.com/office/powerpoint/2010/main" val="1749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E15C3-1792-74DC-1181-50240F8FF1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B50EBC-D19B-3493-0C2B-F6CEE4DC510D}"/>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LULUCF sector</a:t>
            </a:r>
            <a:endParaRPr lang="en-US" sz="2400"/>
          </a:p>
        </p:txBody>
      </p:sp>
      <p:graphicFrame>
        <p:nvGraphicFramePr>
          <p:cNvPr id="4" name="Table 3">
            <a:extLst>
              <a:ext uri="{FF2B5EF4-FFF2-40B4-BE49-F238E27FC236}">
                <a16:creationId xmlns:a16="http://schemas.microsoft.com/office/drawing/2014/main" id="{239FAA31-361D-B70C-9F4A-2688D91B4403}"/>
              </a:ext>
            </a:extLst>
          </p:cNvPr>
          <p:cNvGraphicFramePr>
            <a:graphicFrameLocks noGrp="1"/>
          </p:cNvGraphicFramePr>
          <p:nvPr>
            <p:extLst>
              <p:ext uri="{D42A27DB-BD31-4B8C-83A1-F6EECF244321}">
                <p14:modId xmlns:p14="http://schemas.microsoft.com/office/powerpoint/2010/main" val="1584715175"/>
              </p:ext>
            </p:extLst>
          </p:nvPr>
        </p:nvGraphicFramePr>
        <p:xfrm>
          <a:off x="900001" y="986791"/>
          <a:ext cx="10748661" cy="2042953"/>
        </p:xfrm>
        <a:graphic>
          <a:graphicData uri="http://schemas.openxmlformats.org/drawingml/2006/table">
            <a:tbl>
              <a:tblPr firstRow="1" bandRow="1">
                <a:tableStyleId>{5C22544A-7EE6-4342-B048-85BDC9FD1C3A}</a:tableStyleId>
              </a:tblPr>
              <a:tblGrid>
                <a:gridCol w="3700875">
                  <a:extLst>
                    <a:ext uri="{9D8B030D-6E8A-4147-A177-3AD203B41FA5}">
                      <a16:colId xmlns:a16="http://schemas.microsoft.com/office/drawing/2014/main" val="3071331020"/>
                    </a:ext>
                  </a:extLst>
                </a:gridCol>
                <a:gridCol w="7047786">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600" b="0" i="0" u="none" strike="noStrike" noProof="0">
                          <a:solidFill>
                            <a:srgbClr val="000000"/>
                          </a:solidFill>
                          <a:latin typeface="Arial"/>
                        </a:rPr>
                        <a:t>Paragraph 26 of the MPGs</a:t>
                      </a:r>
                    </a:p>
                    <a:p>
                      <a:endParaRPr lang="en-GB" sz="1600" b="0" i="0" u="none" strike="noStrike" kern="1200" noProof="0">
                        <a:solidFill>
                          <a:srgbClr val="000000"/>
                        </a:solidFill>
                        <a:latin typeface="Arial"/>
                        <a:ea typeface="+mn-ea"/>
                        <a:cs typeface="+mn-cs"/>
                      </a:endParaRPr>
                    </a:p>
                    <a:p>
                      <a:pPr lvl="0">
                        <a:buNone/>
                      </a:pPr>
                      <a:r>
                        <a:rPr lang="en-GB" sz="1600" b="1" i="0" u="none" strike="noStrike" kern="1200" noProof="0">
                          <a:solidFill>
                            <a:srgbClr val="000000"/>
                          </a:solidFill>
                          <a:latin typeface="Arial"/>
                          <a:ea typeface="+mn-ea"/>
                          <a:cs typeface="+mn-cs"/>
                        </a:rPr>
                        <a:t>LULUCF  – Carbon stock changes in living biomass on Forestland converted to Cropland/Grassland/Settlement</a:t>
                      </a:r>
                    </a:p>
                  </a:txBody>
                  <a:tcPr/>
                </a:tc>
                <a:tc>
                  <a:txBody>
                    <a:bodyPr/>
                    <a:lstStyle/>
                    <a:p>
                      <a:pPr lvl="0">
                        <a:buNone/>
                      </a:pPr>
                      <a:r>
                        <a:rPr lang="en-US" sz="1600" b="1"/>
                        <a:t>Possible recommendation</a:t>
                      </a:r>
                      <a:endParaRPr lang="en-US" sz="1600"/>
                    </a:p>
                    <a:p>
                      <a:pPr lvl="0">
                        <a:buNone/>
                      </a:pPr>
                      <a:r>
                        <a:rPr lang="en-GB" sz="1600" b="0" i="0" u="none" strike="noStrike" kern="1200" noProof="0">
                          <a:solidFill>
                            <a:srgbClr val="000000"/>
                          </a:solidFill>
                          <a:latin typeface="Arial"/>
                          <a:ea typeface="+mn-ea"/>
                          <a:cs typeface="+mn-cs"/>
                        </a:rPr>
                        <a:t>The TERT recommends the Party to include an explanation in the NID underlying the discrepancy with the CRT tables as well as the table with the correct values for the areas of land converted, the carbon stock in living biomass and final emissions/removals for the timeseries.</a:t>
                      </a:r>
                    </a:p>
                  </a:txBody>
                  <a:tcPr/>
                </a:tc>
                <a:extLst>
                  <a:ext uri="{0D108BD9-81ED-4DB2-BD59-A6C34878D82A}">
                    <a16:rowId xmlns:a16="http://schemas.microsoft.com/office/drawing/2014/main" val="4201058254"/>
                  </a:ext>
                </a:extLst>
              </a:tr>
            </a:tbl>
          </a:graphicData>
        </a:graphic>
      </p:graphicFrame>
      <p:graphicFrame>
        <p:nvGraphicFramePr>
          <p:cNvPr id="5" name="Chart 4">
            <a:extLst>
              <a:ext uri="{FF2B5EF4-FFF2-40B4-BE49-F238E27FC236}">
                <a16:creationId xmlns:a16="http://schemas.microsoft.com/office/drawing/2014/main" id="{4C4B863E-BC23-7541-96DF-9F04204794C5}"/>
              </a:ext>
            </a:extLst>
          </p:cNvPr>
          <p:cNvGraphicFramePr>
            <a:graphicFrameLocks noGrp="1"/>
          </p:cNvGraphicFramePr>
          <p:nvPr>
            <p:extLst>
              <p:ext uri="{D42A27DB-BD31-4B8C-83A1-F6EECF244321}">
                <p14:modId xmlns:p14="http://schemas.microsoft.com/office/powerpoint/2010/main" val="3343367490"/>
              </p:ext>
            </p:extLst>
          </p:nvPr>
        </p:nvGraphicFramePr>
        <p:xfrm>
          <a:off x="543338" y="3155138"/>
          <a:ext cx="5933936" cy="2973731"/>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a:extLst>
              <a:ext uri="{FF2B5EF4-FFF2-40B4-BE49-F238E27FC236}">
                <a16:creationId xmlns:a16="http://schemas.microsoft.com/office/drawing/2014/main" id="{DBE03C2E-D723-C532-C013-0E67027CA177}"/>
              </a:ext>
            </a:extLst>
          </p:cNvPr>
          <p:cNvPicPr>
            <a:picLocks noChangeAspect="1"/>
          </p:cNvPicPr>
          <p:nvPr/>
        </p:nvPicPr>
        <p:blipFill>
          <a:blip r:embed="rId3"/>
          <a:srcRect r="3557"/>
          <a:stretch/>
        </p:blipFill>
        <p:spPr>
          <a:xfrm>
            <a:off x="7326918" y="4283315"/>
            <a:ext cx="4321744" cy="1299425"/>
          </a:xfrm>
          <a:prstGeom prst="rect">
            <a:avLst/>
          </a:prstGeom>
        </p:spPr>
      </p:pic>
      <p:sp>
        <p:nvSpPr>
          <p:cNvPr id="8" name="TextBox 7">
            <a:extLst>
              <a:ext uri="{FF2B5EF4-FFF2-40B4-BE49-F238E27FC236}">
                <a16:creationId xmlns:a16="http://schemas.microsoft.com/office/drawing/2014/main" id="{2E712739-0A0E-A611-DF66-A7A19BCC737A}"/>
              </a:ext>
            </a:extLst>
          </p:cNvPr>
          <p:cNvSpPr txBox="1"/>
          <p:nvPr/>
        </p:nvSpPr>
        <p:spPr>
          <a:xfrm>
            <a:off x="173254" y="3429000"/>
            <a:ext cx="461665" cy="2426008"/>
          </a:xfrm>
          <a:prstGeom prst="rect">
            <a:avLst/>
          </a:prstGeom>
          <a:noFill/>
        </p:spPr>
        <p:txBody>
          <a:bodyPr vert="vert270" wrap="square" rtlCol="0">
            <a:spAutoFit/>
          </a:bodyPr>
          <a:lstStyle/>
          <a:p>
            <a:pPr algn="ctr"/>
            <a:r>
              <a:rPr lang="fr-CH" b="1" err="1"/>
              <a:t>CRTs</a:t>
            </a:r>
            <a:r>
              <a:rPr lang="fr-CH" b="1"/>
              <a:t> 4.B,4.C,4.D. 4.E</a:t>
            </a:r>
            <a:endParaRPr lang="en-US" b="1"/>
          </a:p>
        </p:txBody>
      </p:sp>
      <p:sp>
        <p:nvSpPr>
          <p:cNvPr id="9" name="TextBox 8">
            <a:extLst>
              <a:ext uri="{FF2B5EF4-FFF2-40B4-BE49-F238E27FC236}">
                <a16:creationId xmlns:a16="http://schemas.microsoft.com/office/drawing/2014/main" id="{F43C6161-FFAA-5076-CB5A-0FF803FAE3CD}"/>
              </a:ext>
            </a:extLst>
          </p:cNvPr>
          <p:cNvSpPr txBox="1"/>
          <p:nvPr/>
        </p:nvSpPr>
        <p:spPr>
          <a:xfrm>
            <a:off x="6867346" y="3760228"/>
            <a:ext cx="461665" cy="2426008"/>
          </a:xfrm>
          <a:prstGeom prst="rect">
            <a:avLst/>
          </a:prstGeom>
          <a:noFill/>
        </p:spPr>
        <p:txBody>
          <a:bodyPr vert="vert270" wrap="square" rtlCol="0">
            <a:spAutoFit/>
          </a:bodyPr>
          <a:lstStyle/>
          <a:p>
            <a:pPr algn="ctr"/>
            <a:r>
              <a:rPr lang="fr-CH" b="1"/>
              <a:t>NID table 6.22</a:t>
            </a:r>
            <a:endParaRPr lang="en-US" b="1"/>
          </a:p>
        </p:txBody>
      </p:sp>
      <p:pic>
        <p:nvPicPr>
          <p:cNvPr id="10" name="Graphic 9" descr="Forest scene outline">
            <a:extLst>
              <a:ext uri="{FF2B5EF4-FFF2-40B4-BE49-F238E27FC236}">
                <a16:creationId xmlns:a16="http://schemas.microsoft.com/office/drawing/2014/main" id="{FE35EB4A-AFB5-98B1-02B3-C8BDA74B02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57801" y="3199108"/>
            <a:ext cx="775844" cy="775844"/>
          </a:xfrm>
          <a:prstGeom prst="rect">
            <a:avLst/>
          </a:prstGeom>
        </p:spPr>
      </p:pic>
      <p:pic>
        <p:nvPicPr>
          <p:cNvPr id="11" name="Graphic 10" descr="Agriculture outline">
            <a:extLst>
              <a:ext uri="{FF2B5EF4-FFF2-40B4-BE49-F238E27FC236}">
                <a16:creationId xmlns:a16="http://schemas.microsoft.com/office/drawing/2014/main" id="{3F032E2C-DB3E-B631-6309-86FCE4D27E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22296" y="3199108"/>
            <a:ext cx="775843" cy="775843"/>
          </a:xfrm>
          <a:prstGeom prst="rect">
            <a:avLst/>
          </a:prstGeom>
        </p:spPr>
      </p:pic>
      <p:cxnSp>
        <p:nvCxnSpPr>
          <p:cNvPr id="12" name="Straight Arrow Connector 11">
            <a:extLst>
              <a:ext uri="{FF2B5EF4-FFF2-40B4-BE49-F238E27FC236}">
                <a16:creationId xmlns:a16="http://schemas.microsoft.com/office/drawing/2014/main" id="{B7943C49-5A77-A4E5-C024-508AAC04B836}"/>
              </a:ext>
            </a:extLst>
          </p:cNvPr>
          <p:cNvCxnSpPr/>
          <p:nvPr/>
        </p:nvCxnSpPr>
        <p:spPr>
          <a:xfrm>
            <a:off x="8518127" y="3656529"/>
            <a:ext cx="45238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773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838D1-5DE5-AD0E-F124-6013BC4AECA2}"/>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689F45F-402C-BD8D-DB80-7C80A6B48300}"/>
              </a:ext>
            </a:extLst>
          </p:cNvPr>
          <p:cNvGraphicFramePr>
            <a:graphicFrameLocks noGrp="1"/>
          </p:cNvGraphicFramePr>
          <p:nvPr>
            <p:extLst>
              <p:ext uri="{D42A27DB-BD31-4B8C-83A1-F6EECF244321}">
                <p14:modId xmlns:p14="http://schemas.microsoft.com/office/powerpoint/2010/main" val="3015884143"/>
              </p:ext>
            </p:extLst>
          </p:nvPr>
        </p:nvGraphicFramePr>
        <p:xfrm>
          <a:off x="3320716" y="890657"/>
          <a:ext cx="8794282" cy="3584257"/>
        </p:xfrm>
        <a:graphic>
          <a:graphicData uri="http://schemas.openxmlformats.org/drawingml/2006/table">
            <a:tbl>
              <a:tblPr firstRow="1" bandRow="1">
                <a:tableStyleId>{5C22544A-7EE6-4342-B048-85BDC9FD1C3A}</a:tableStyleId>
              </a:tblPr>
              <a:tblGrid>
                <a:gridCol w="2606797">
                  <a:extLst>
                    <a:ext uri="{9D8B030D-6E8A-4147-A177-3AD203B41FA5}">
                      <a16:colId xmlns:a16="http://schemas.microsoft.com/office/drawing/2014/main" val="3071331020"/>
                    </a:ext>
                  </a:extLst>
                </a:gridCol>
                <a:gridCol w="6187485">
                  <a:extLst>
                    <a:ext uri="{9D8B030D-6E8A-4147-A177-3AD203B41FA5}">
                      <a16:colId xmlns:a16="http://schemas.microsoft.com/office/drawing/2014/main" val="1921186754"/>
                    </a:ext>
                  </a:extLst>
                </a:gridCol>
              </a:tblGrid>
              <a:tr h="414337">
                <a:tc>
                  <a:txBody>
                    <a:bodyPr/>
                    <a:lstStyle/>
                    <a:p>
                      <a:r>
                        <a:rPr lang="en-US" sz="1400"/>
                        <a:t>Reporting requirements</a:t>
                      </a:r>
                    </a:p>
                  </a:txBody>
                  <a:tcPr/>
                </a:tc>
                <a:tc>
                  <a:txBody>
                    <a:bodyPr/>
                    <a:lstStyle/>
                    <a:p>
                      <a:r>
                        <a:rPr lang="en-US" sz="1400"/>
                        <a:t>Areas of Improvement</a:t>
                      </a:r>
                    </a:p>
                  </a:txBody>
                  <a:tcPr/>
                </a:tc>
                <a:extLst>
                  <a:ext uri="{0D108BD9-81ED-4DB2-BD59-A6C34878D82A}">
                    <a16:rowId xmlns:a16="http://schemas.microsoft.com/office/drawing/2014/main" val="1893908423"/>
                  </a:ext>
                </a:extLst>
              </a:tr>
              <a:tr h="1302598">
                <a:tc>
                  <a:txBody>
                    <a:bodyPr/>
                    <a:lstStyle/>
                    <a:p>
                      <a:pPr lvl="0">
                        <a:buNone/>
                      </a:pPr>
                      <a:r>
                        <a:rPr lang="en-IE" sz="1400" b="0" i="0" u="none" strike="noStrike" noProof="0">
                          <a:solidFill>
                            <a:srgbClr val="000000"/>
                          </a:solidFill>
                          <a:latin typeface="Arial"/>
                        </a:rPr>
                        <a:t>Paragraph 39 of the MPGs</a:t>
                      </a:r>
                      <a:endParaRPr lang="en-US" sz="1400" b="0" i="0" u="none" strike="noStrike" noProof="0">
                        <a:solidFill>
                          <a:srgbClr val="000000"/>
                        </a:solidFill>
                        <a:latin typeface="Arial"/>
                      </a:endParaRPr>
                    </a:p>
                    <a:p>
                      <a:pPr lvl="0">
                        <a:buNone/>
                      </a:pPr>
                      <a:endParaRPr lang="en-IE" sz="1400" b="1" i="0" u="none" strike="noStrike" noProof="0">
                        <a:solidFill>
                          <a:srgbClr val="000000"/>
                        </a:solidFill>
                        <a:latin typeface="Arial"/>
                      </a:endParaRPr>
                    </a:p>
                    <a:p>
                      <a:pPr lvl="0">
                        <a:buNone/>
                      </a:pPr>
                      <a:r>
                        <a:rPr lang="en-GB" sz="1400" b="1" i="0" u="none" strike="noStrike" kern="1200" noProof="0">
                          <a:solidFill>
                            <a:srgbClr val="000000"/>
                          </a:solidFill>
                          <a:latin typeface="Arial"/>
                          <a:ea typeface="+mn-ea"/>
                          <a:cs typeface="+mn-cs"/>
                        </a:rPr>
                        <a:t>LULUCF  – </a:t>
                      </a:r>
                      <a:r>
                        <a:rPr lang="en-IE" sz="1400" b="1" i="0" u="none" strike="noStrike" kern="1200" noProof="0">
                          <a:solidFill>
                            <a:srgbClr val="000000"/>
                          </a:solidFill>
                          <a:latin typeface="Arial"/>
                          <a:ea typeface="+mn-ea"/>
                          <a:cs typeface="+mn-cs"/>
                        </a:rPr>
                        <a:t>Grassland/Cropland – Soils organic Carbon in Mineral Soils in land use change</a:t>
                      </a:r>
                      <a:endParaRPr lang="en-GB" sz="1400" b="1" i="0" u="none" strike="noStrike" kern="1200" noProof="0">
                        <a:solidFill>
                          <a:srgbClr val="000000"/>
                        </a:solidFill>
                        <a:latin typeface="Arial"/>
                        <a:ea typeface="+mn-ea"/>
                        <a:cs typeface="+mn-cs"/>
                      </a:endParaRPr>
                    </a:p>
                  </a:txBody>
                  <a:tcPr/>
                </a:tc>
                <a:tc>
                  <a:txBody>
                    <a:bodyPr/>
                    <a:lstStyle/>
                    <a:p>
                      <a:pPr lvl="0">
                        <a:buNone/>
                      </a:pPr>
                      <a:r>
                        <a:rPr lang="en-US" sz="1400" b="1" i="0" u="none" strike="noStrike" noProof="0">
                          <a:solidFill>
                            <a:srgbClr val="000000"/>
                          </a:solidFill>
                          <a:latin typeface="Arial"/>
                        </a:rPr>
                        <a:t>Possible recommendation</a:t>
                      </a:r>
                      <a:endParaRPr lang="en-US" sz="1400" b="0" i="0" u="none" strike="noStrike" noProof="0">
                        <a:solidFill>
                          <a:srgbClr val="000000"/>
                        </a:solidFill>
                        <a:latin typeface="Arial"/>
                      </a:endParaRPr>
                    </a:p>
                    <a:p>
                      <a:pPr lvl="0">
                        <a:buNone/>
                      </a:pPr>
                      <a:r>
                        <a:rPr lang="en-US" sz="1400" b="0" i="0" u="none" strike="noStrike" noProof="0">
                          <a:solidFill>
                            <a:srgbClr val="000000"/>
                          </a:solidFill>
                          <a:latin typeface="Arial"/>
                        </a:rPr>
                        <a:t>The TERT recommends</a:t>
                      </a:r>
                      <a:r>
                        <a:rPr lang="en-US" sz="1400" b="0" i="0" u="none" strike="noStrike" kern="1200" noProof="0">
                          <a:solidFill>
                            <a:srgbClr val="000000"/>
                          </a:solidFill>
                          <a:latin typeface="Arial"/>
                          <a:ea typeface="+mn-ea"/>
                          <a:cs typeface="+mn-cs"/>
                        </a:rPr>
                        <a:t> the Party to include further details on the estimations of carbon stock change in mineral soils in future submissions to allow for complete transparency of how the IPCC guidelines are applied and what are the final SOC values used for the different land uses to allow for complete reproductivity of the estimations.</a:t>
                      </a:r>
                      <a:endParaRPr lang="en-US" sz="1400" b="0" i="0" u="none" strike="noStrike" kern="1200">
                        <a:solidFill>
                          <a:srgbClr val="000000"/>
                        </a:solidFill>
                        <a:latin typeface="Arial"/>
                        <a:ea typeface="+mn-ea"/>
                        <a:cs typeface="+mn-cs"/>
                      </a:endParaRPr>
                    </a:p>
                  </a:txBody>
                  <a:tcPr/>
                </a:tc>
                <a:extLst>
                  <a:ext uri="{0D108BD9-81ED-4DB2-BD59-A6C34878D82A}">
                    <a16:rowId xmlns:a16="http://schemas.microsoft.com/office/drawing/2014/main" val="4201058254"/>
                  </a:ext>
                </a:extLst>
              </a:tr>
              <a:tr h="1302598">
                <a:tc>
                  <a:txBody>
                    <a:bodyPr/>
                    <a:lstStyle/>
                    <a:p>
                      <a:pPr lvl="0">
                        <a:buNone/>
                      </a:pPr>
                      <a:r>
                        <a:rPr lang="en-IE" sz="1400" b="0" i="0" u="none" strike="noStrike" noProof="0">
                          <a:solidFill>
                            <a:srgbClr val="000000"/>
                          </a:solidFill>
                          <a:latin typeface="Arial"/>
                        </a:rPr>
                        <a:t>Paragraph 40 of the MPGs</a:t>
                      </a:r>
                      <a:endParaRPr lang="en-US" sz="1400" b="0" i="0" u="none" strike="noStrike" noProof="0">
                        <a:solidFill>
                          <a:srgbClr val="000000"/>
                        </a:solidFill>
                        <a:latin typeface="Arial"/>
                      </a:endParaRPr>
                    </a:p>
                    <a:p>
                      <a:pPr lvl="0">
                        <a:buNone/>
                      </a:pPr>
                      <a:endParaRPr lang="en-IE" sz="1400" b="0" i="0" u="none" strike="noStrike" noProof="0">
                        <a:solidFill>
                          <a:srgbClr val="000000"/>
                        </a:solidFill>
                        <a:latin typeface="Arial"/>
                      </a:endParaRPr>
                    </a:p>
                    <a:p>
                      <a:pPr lvl="0">
                        <a:buNone/>
                      </a:pPr>
                      <a:r>
                        <a:rPr lang="en-GB" sz="1400" b="1" i="0" u="none" strike="noStrike" kern="1200" noProof="0">
                          <a:solidFill>
                            <a:srgbClr val="000000"/>
                          </a:solidFill>
                          <a:latin typeface="Arial"/>
                          <a:ea typeface="+mn-ea"/>
                          <a:cs typeface="+mn-cs"/>
                        </a:rPr>
                        <a:t>LULUCF  – Grassland– Area of organic soils</a:t>
                      </a:r>
                    </a:p>
                  </a:txBody>
                  <a:tcPr/>
                </a:tc>
                <a:tc>
                  <a:txBody>
                    <a:bodyPr/>
                    <a:lstStyle/>
                    <a:p>
                      <a:pPr lvl="0">
                        <a:buNone/>
                      </a:pPr>
                      <a:r>
                        <a:rPr lang="en-US" sz="1400" b="1" i="0" u="none" strike="noStrike" noProof="0">
                          <a:solidFill>
                            <a:srgbClr val="000000"/>
                          </a:solidFill>
                          <a:latin typeface="Arial"/>
                        </a:rPr>
                        <a:t>Possible recommendation</a:t>
                      </a:r>
                      <a:endParaRPr lang="en-US" sz="1400" b="0" i="0" u="none" strike="noStrike" noProof="0">
                        <a:solidFill>
                          <a:srgbClr val="000000"/>
                        </a:solidFill>
                        <a:latin typeface="Arial"/>
                      </a:endParaRPr>
                    </a:p>
                    <a:p>
                      <a:pPr lvl="0">
                        <a:buNone/>
                      </a:pPr>
                      <a:r>
                        <a:rPr lang="en-US" sz="1400" b="0" i="0" u="none" strike="noStrike" noProof="0">
                          <a:solidFill>
                            <a:srgbClr val="000000"/>
                          </a:solidFill>
                          <a:latin typeface="Arial"/>
                        </a:rPr>
                        <a:t>The TERT </a:t>
                      </a:r>
                      <a:r>
                        <a:rPr lang="en-US" sz="1400" b="0" i="0" u="none" strike="noStrike" kern="1200" noProof="0">
                          <a:solidFill>
                            <a:srgbClr val="000000"/>
                          </a:solidFill>
                          <a:latin typeface="Arial"/>
                          <a:ea typeface="+mn-ea"/>
                          <a:cs typeface="+mn-cs"/>
                        </a:rPr>
                        <a:t>recommends the Party to check the activity data on area of organic soils for grasslands and make the necessary corrections.</a:t>
                      </a:r>
                      <a:endParaRPr lang="en-US" sz="1400" b="0" i="0" u="none" strike="noStrike" kern="1200">
                        <a:solidFill>
                          <a:srgbClr val="000000"/>
                        </a:solidFill>
                        <a:latin typeface="Arial"/>
                        <a:ea typeface="+mn-ea"/>
                        <a:cs typeface="+mn-cs"/>
                      </a:endParaRPr>
                    </a:p>
                    <a:p>
                      <a:pPr lvl="0">
                        <a:buNone/>
                      </a:pPr>
                      <a:r>
                        <a:rPr lang="en-US" sz="1400" b="0" i="0" u="none" strike="noStrike" noProof="0">
                          <a:solidFill>
                            <a:srgbClr val="000000"/>
                          </a:solidFill>
                          <a:latin typeface="Arial"/>
                        </a:rPr>
                        <a:t>Additionally, the TERT recommends</a:t>
                      </a:r>
                      <a:r>
                        <a:rPr lang="en-US" sz="1400" b="0" i="0" u="none" strike="noStrike" kern="1200" noProof="0">
                          <a:solidFill>
                            <a:srgbClr val="000000"/>
                          </a:solidFill>
                          <a:latin typeface="Arial"/>
                          <a:ea typeface="+mn-ea"/>
                          <a:cs typeface="+mn-cs"/>
                        </a:rPr>
                        <a:t> that the Party provide an explanation for the uncertainty of the grid sampling approach of land representation in future submissions with a clear indication of possible impact this could have with incorrect interpretation for the different areas of land use and land use change.</a:t>
                      </a:r>
                      <a:endParaRPr lang="en-US" sz="1400" b="0" i="0" u="none" strike="noStrike" kern="1200">
                        <a:solidFill>
                          <a:srgbClr val="000000"/>
                        </a:solidFill>
                        <a:latin typeface="Arial"/>
                        <a:ea typeface="+mn-ea"/>
                        <a:cs typeface="+mn-cs"/>
                      </a:endParaRPr>
                    </a:p>
                  </a:txBody>
                  <a:tcPr/>
                </a:tc>
                <a:extLst>
                  <a:ext uri="{0D108BD9-81ED-4DB2-BD59-A6C34878D82A}">
                    <a16:rowId xmlns:a16="http://schemas.microsoft.com/office/drawing/2014/main" val="1246028936"/>
                  </a:ext>
                </a:extLst>
              </a:tr>
            </a:tbl>
          </a:graphicData>
        </a:graphic>
      </p:graphicFrame>
      <p:sp>
        <p:nvSpPr>
          <p:cNvPr id="2" name="Text Placeholder 1">
            <a:extLst>
              <a:ext uri="{FF2B5EF4-FFF2-40B4-BE49-F238E27FC236}">
                <a16:creationId xmlns:a16="http://schemas.microsoft.com/office/drawing/2014/main" id="{69819364-D0B9-287C-1CB2-CABE9632C382}"/>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LULUCF sector</a:t>
            </a:r>
            <a:endParaRPr lang="en-US" sz="2400"/>
          </a:p>
        </p:txBody>
      </p:sp>
      <p:pic>
        <p:nvPicPr>
          <p:cNvPr id="9" name="Picture 8">
            <a:extLst>
              <a:ext uri="{FF2B5EF4-FFF2-40B4-BE49-F238E27FC236}">
                <a16:creationId xmlns:a16="http://schemas.microsoft.com/office/drawing/2014/main" id="{D573E57D-1DA0-8E61-DB28-0E01A3DCACF6}"/>
              </a:ext>
            </a:extLst>
          </p:cNvPr>
          <p:cNvPicPr>
            <a:picLocks noChangeAspect="1"/>
          </p:cNvPicPr>
          <p:nvPr/>
        </p:nvPicPr>
        <p:blipFill>
          <a:blip r:embed="rId3"/>
          <a:srcRect l="2144" r="2775" b="9535"/>
          <a:stretch/>
        </p:blipFill>
        <p:spPr>
          <a:xfrm>
            <a:off x="0" y="3701417"/>
            <a:ext cx="5565006" cy="3133620"/>
          </a:xfrm>
          <a:prstGeom prst="rect">
            <a:avLst/>
          </a:prstGeom>
        </p:spPr>
      </p:pic>
      <p:sp>
        <p:nvSpPr>
          <p:cNvPr id="16" name="Oval 15">
            <a:extLst>
              <a:ext uri="{FF2B5EF4-FFF2-40B4-BE49-F238E27FC236}">
                <a16:creationId xmlns:a16="http://schemas.microsoft.com/office/drawing/2014/main" id="{3968647B-B8D3-2EFD-9370-FC5BBB183A56}"/>
              </a:ext>
            </a:extLst>
          </p:cNvPr>
          <p:cNvSpPr/>
          <p:nvPr/>
        </p:nvSpPr>
        <p:spPr>
          <a:xfrm>
            <a:off x="6006164" y="4740774"/>
            <a:ext cx="5919537" cy="141138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99D6527-A344-D73E-9453-8DF8AAEAC7A5}"/>
              </a:ext>
            </a:extLst>
          </p:cNvPr>
          <p:cNvSpPr txBox="1"/>
          <p:nvPr/>
        </p:nvSpPr>
        <p:spPr>
          <a:xfrm>
            <a:off x="7260657" y="5440210"/>
            <a:ext cx="911191" cy="369332"/>
          </a:xfrm>
          <a:prstGeom prst="rect">
            <a:avLst/>
          </a:prstGeom>
          <a:noFill/>
        </p:spPr>
        <p:txBody>
          <a:bodyPr wrap="square" rtlCol="0">
            <a:spAutoFit/>
          </a:bodyPr>
          <a:lstStyle/>
          <a:p>
            <a:r>
              <a:rPr lang="fr-CH"/>
              <a:t>400ha</a:t>
            </a:r>
            <a:endParaRPr lang="en-US"/>
          </a:p>
        </p:txBody>
      </p:sp>
      <p:sp>
        <p:nvSpPr>
          <p:cNvPr id="18" name="TextBox 17">
            <a:extLst>
              <a:ext uri="{FF2B5EF4-FFF2-40B4-BE49-F238E27FC236}">
                <a16:creationId xmlns:a16="http://schemas.microsoft.com/office/drawing/2014/main" id="{A9ABC2DD-727F-1660-4F1A-DEC18FEFEF09}"/>
              </a:ext>
            </a:extLst>
          </p:cNvPr>
          <p:cNvSpPr txBox="1"/>
          <p:nvPr/>
        </p:nvSpPr>
        <p:spPr>
          <a:xfrm>
            <a:off x="9867499" y="5437313"/>
            <a:ext cx="911191" cy="369332"/>
          </a:xfrm>
          <a:prstGeom prst="rect">
            <a:avLst/>
          </a:prstGeom>
          <a:noFill/>
        </p:spPr>
        <p:txBody>
          <a:bodyPr wrap="square" rtlCol="0">
            <a:spAutoFit/>
          </a:bodyPr>
          <a:lstStyle/>
          <a:p>
            <a:r>
              <a:rPr lang="fr-CH"/>
              <a:t>200ha</a:t>
            </a:r>
            <a:endParaRPr lang="en-US"/>
          </a:p>
        </p:txBody>
      </p:sp>
      <p:sp>
        <p:nvSpPr>
          <p:cNvPr id="19" name="TextBox 18">
            <a:extLst>
              <a:ext uri="{FF2B5EF4-FFF2-40B4-BE49-F238E27FC236}">
                <a16:creationId xmlns:a16="http://schemas.microsoft.com/office/drawing/2014/main" id="{FFAB3BC2-6719-FF50-C081-19660C30236F}"/>
              </a:ext>
            </a:extLst>
          </p:cNvPr>
          <p:cNvSpPr txBox="1"/>
          <p:nvPr/>
        </p:nvSpPr>
        <p:spPr>
          <a:xfrm>
            <a:off x="7074568" y="5039105"/>
            <a:ext cx="1578543" cy="369332"/>
          </a:xfrm>
          <a:prstGeom prst="rect">
            <a:avLst/>
          </a:prstGeom>
          <a:noFill/>
        </p:spPr>
        <p:txBody>
          <a:bodyPr wrap="square" rtlCol="0">
            <a:spAutoFit/>
          </a:bodyPr>
          <a:lstStyle/>
          <a:p>
            <a:r>
              <a:rPr lang="fr-CH"/>
              <a:t>1990-2008</a:t>
            </a:r>
            <a:endParaRPr lang="en-US"/>
          </a:p>
        </p:txBody>
      </p:sp>
      <p:sp>
        <p:nvSpPr>
          <p:cNvPr id="20" name="TextBox 19">
            <a:extLst>
              <a:ext uri="{FF2B5EF4-FFF2-40B4-BE49-F238E27FC236}">
                <a16:creationId xmlns:a16="http://schemas.microsoft.com/office/drawing/2014/main" id="{6C9F39A9-EE1D-E4CF-2D48-CE5CF0F418ED}"/>
              </a:ext>
            </a:extLst>
          </p:cNvPr>
          <p:cNvSpPr txBox="1"/>
          <p:nvPr/>
        </p:nvSpPr>
        <p:spPr>
          <a:xfrm>
            <a:off x="9633284" y="5039105"/>
            <a:ext cx="1578543" cy="369332"/>
          </a:xfrm>
          <a:prstGeom prst="rect">
            <a:avLst/>
          </a:prstGeom>
          <a:noFill/>
        </p:spPr>
        <p:txBody>
          <a:bodyPr wrap="square" rtlCol="0">
            <a:spAutoFit/>
          </a:bodyPr>
          <a:lstStyle/>
          <a:p>
            <a:r>
              <a:rPr lang="fr-CH"/>
              <a:t>2008-2022</a:t>
            </a:r>
            <a:endParaRPr lang="en-US"/>
          </a:p>
        </p:txBody>
      </p:sp>
      <p:cxnSp>
        <p:nvCxnSpPr>
          <p:cNvPr id="21" name="Straight Arrow Connector 20">
            <a:extLst>
              <a:ext uri="{FF2B5EF4-FFF2-40B4-BE49-F238E27FC236}">
                <a16:creationId xmlns:a16="http://schemas.microsoft.com/office/drawing/2014/main" id="{EEE81756-8B94-CF03-77AD-7FCD44B5E83C}"/>
              </a:ext>
            </a:extLst>
          </p:cNvPr>
          <p:cNvCxnSpPr/>
          <p:nvPr/>
        </p:nvCxnSpPr>
        <p:spPr>
          <a:xfrm>
            <a:off x="8764176" y="5445856"/>
            <a:ext cx="452386"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97E58A8E-5DD6-FCCC-4A21-1F7F254814CC}"/>
              </a:ext>
            </a:extLst>
          </p:cNvPr>
          <p:cNvCxnSpPr>
            <a:cxnSpLocks/>
            <a:endCxn id="16" idx="0"/>
          </p:cNvCxnSpPr>
          <p:nvPr/>
        </p:nvCxnSpPr>
        <p:spPr>
          <a:xfrm>
            <a:off x="6756935" y="4332803"/>
            <a:ext cx="2208998" cy="407971"/>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close up of a map&#10;&#10;Description automatically generated">
            <a:extLst>
              <a:ext uri="{FF2B5EF4-FFF2-40B4-BE49-F238E27FC236}">
                <a16:creationId xmlns:a16="http://schemas.microsoft.com/office/drawing/2014/main" id="{909CA269-55C4-7E62-DCBF-2B6B4F053E00}"/>
              </a:ext>
            </a:extLst>
          </p:cNvPr>
          <p:cNvPicPr>
            <a:picLocks noChangeAspect="1"/>
          </p:cNvPicPr>
          <p:nvPr/>
        </p:nvPicPr>
        <p:blipFill>
          <a:blip r:embed="rId4"/>
          <a:stretch>
            <a:fillRect/>
          </a:stretch>
        </p:blipFill>
        <p:spPr>
          <a:xfrm>
            <a:off x="164431" y="1073462"/>
            <a:ext cx="2618072" cy="2358522"/>
          </a:xfrm>
          <a:prstGeom prst="rect">
            <a:avLst/>
          </a:prstGeom>
        </p:spPr>
      </p:pic>
      <p:cxnSp>
        <p:nvCxnSpPr>
          <p:cNvPr id="11" name="Connector: Elbow 10">
            <a:extLst>
              <a:ext uri="{FF2B5EF4-FFF2-40B4-BE49-F238E27FC236}">
                <a16:creationId xmlns:a16="http://schemas.microsoft.com/office/drawing/2014/main" id="{0B508333-0EF9-FC22-FD7D-E84500A0B6E5}"/>
              </a:ext>
            </a:extLst>
          </p:cNvPr>
          <p:cNvCxnSpPr>
            <a:cxnSpLocks/>
            <a:endCxn id="9" idx="0"/>
          </p:cNvCxnSpPr>
          <p:nvPr/>
        </p:nvCxnSpPr>
        <p:spPr>
          <a:xfrm rot="5400000">
            <a:off x="2076802" y="2457501"/>
            <a:ext cx="1949618" cy="538215"/>
          </a:xfrm>
          <a:prstGeom prst="bentConnector3">
            <a:avLst>
              <a:gd name="adj1" fmla="val -85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961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FE27B-67DE-E72B-E1E1-E2C26D40FF7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7CD250-8C36-16F7-1CE8-661223FFC176}"/>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LULUCF sector</a:t>
            </a:r>
            <a:endParaRPr lang="en-US" sz="2400"/>
          </a:p>
        </p:txBody>
      </p:sp>
      <p:graphicFrame>
        <p:nvGraphicFramePr>
          <p:cNvPr id="4" name="Table 3">
            <a:extLst>
              <a:ext uri="{FF2B5EF4-FFF2-40B4-BE49-F238E27FC236}">
                <a16:creationId xmlns:a16="http://schemas.microsoft.com/office/drawing/2014/main" id="{E5308DCF-4727-59E6-7925-C61F845AFA8E}"/>
              </a:ext>
            </a:extLst>
          </p:cNvPr>
          <p:cNvGraphicFramePr>
            <a:graphicFrameLocks noGrp="1"/>
          </p:cNvGraphicFramePr>
          <p:nvPr>
            <p:extLst>
              <p:ext uri="{D42A27DB-BD31-4B8C-83A1-F6EECF244321}">
                <p14:modId xmlns:p14="http://schemas.microsoft.com/office/powerpoint/2010/main" val="766235917"/>
              </p:ext>
            </p:extLst>
          </p:nvPr>
        </p:nvGraphicFramePr>
        <p:xfrm>
          <a:off x="298160" y="1174291"/>
          <a:ext cx="5557210" cy="3888597"/>
        </p:xfrm>
        <a:graphic>
          <a:graphicData uri="http://schemas.openxmlformats.org/drawingml/2006/table">
            <a:tbl>
              <a:tblPr firstRow="1" bandRow="1">
                <a:tableStyleId>{5C22544A-7EE6-4342-B048-85BDC9FD1C3A}</a:tableStyleId>
              </a:tblPr>
              <a:tblGrid>
                <a:gridCol w="1786068">
                  <a:extLst>
                    <a:ext uri="{9D8B030D-6E8A-4147-A177-3AD203B41FA5}">
                      <a16:colId xmlns:a16="http://schemas.microsoft.com/office/drawing/2014/main" val="3071331020"/>
                    </a:ext>
                  </a:extLst>
                </a:gridCol>
                <a:gridCol w="3771142">
                  <a:extLst>
                    <a:ext uri="{9D8B030D-6E8A-4147-A177-3AD203B41FA5}">
                      <a16:colId xmlns:a16="http://schemas.microsoft.com/office/drawing/2014/main" val="1921186754"/>
                    </a:ext>
                  </a:extLst>
                </a:gridCol>
              </a:tblGrid>
              <a:tr h="777719">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3110878">
                <a:tc>
                  <a:txBody>
                    <a:bodyPr/>
                    <a:lstStyle/>
                    <a:p>
                      <a:r>
                        <a:rPr lang="en-IE" sz="1800" b="0" i="0" u="none" strike="noStrike" noProof="0">
                          <a:solidFill>
                            <a:srgbClr val="000000"/>
                          </a:solidFill>
                          <a:latin typeface="Arial"/>
                        </a:rPr>
                        <a:t>Paragraph 40 of the MPGs</a:t>
                      </a:r>
                    </a:p>
                    <a:p>
                      <a:endParaRPr lang="en-GB" sz="1800" b="0" i="0" u="none" strike="noStrike" kern="1200" noProof="0">
                        <a:solidFill>
                          <a:srgbClr val="000000"/>
                        </a:solidFill>
                        <a:latin typeface="Arial"/>
                        <a:ea typeface="+mn-ea"/>
                        <a:cs typeface="+mn-cs"/>
                      </a:endParaRPr>
                    </a:p>
                    <a:p>
                      <a:pPr lvl="0">
                        <a:buNone/>
                      </a:pPr>
                      <a:r>
                        <a:rPr lang="en-GB" sz="1800" b="1" i="0" u="none" strike="noStrike" kern="1200" noProof="0">
                          <a:solidFill>
                            <a:srgbClr val="000000"/>
                          </a:solidFill>
                          <a:latin typeface="Arial"/>
                          <a:ea typeface="+mn-ea"/>
                          <a:cs typeface="+mn-cs"/>
                        </a:rPr>
                        <a:t>LULUCF  – Grasslands – direct and indirect N2O emissions</a:t>
                      </a:r>
                    </a:p>
                  </a:txBody>
                  <a:tcPr/>
                </a:tc>
                <a:tc>
                  <a:txBody>
                    <a:bodyPr/>
                    <a:lstStyle/>
                    <a:p>
                      <a:pPr lvl="0">
                        <a:buNone/>
                      </a:pPr>
                      <a:r>
                        <a:rPr lang="en-US" b="1"/>
                        <a:t>Possible recommendation</a:t>
                      </a:r>
                      <a:endParaRPr lang="en-US"/>
                    </a:p>
                    <a:p>
                      <a:pPr lvl="0">
                        <a:buNone/>
                      </a:pPr>
                      <a:r>
                        <a:rPr lang="en-US" sz="1800" b="0" i="0" u="none" strike="noStrike" kern="1200" baseline="0" noProof="0">
                          <a:solidFill>
                            <a:srgbClr val="000000"/>
                          </a:solidFill>
                        </a:rPr>
                        <a:t>The TERT recommends the Party</a:t>
                      </a:r>
                      <a:r>
                        <a:rPr lang="en-US" sz="1800" b="0" i="0" u="none" strike="noStrike" kern="1200" baseline="0" noProof="0">
                          <a:solidFill>
                            <a:srgbClr val="000000"/>
                          </a:solidFill>
                          <a:latin typeface="+mn-lt"/>
                          <a:ea typeface="+mn-ea"/>
                          <a:cs typeface="+mn-cs"/>
                        </a:rPr>
                        <a:t> to include in tables 6.3 and 6.4 the additional area on annual loss of soil carbon in mineral soils and direct/indirect N2O emissions from grassland remaining grassland in the next report to ensure full consistency of the information between the NID and CRT.</a:t>
                      </a:r>
                    </a:p>
                  </a:txBody>
                  <a:tcPr/>
                </a:tc>
                <a:extLst>
                  <a:ext uri="{0D108BD9-81ED-4DB2-BD59-A6C34878D82A}">
                    <a16:rowId xmlns:a16="http://schemas.microsoft.com/office/drawing/2014/main" val="4201058254"/>
                  </a:ext>
                </a:extLst>
              </a:tr>
            </a:tbl>
          </a:graphicData>
        </a:graphic>
      </p:graphicFrame>
      <p:pic>
        <p:nvPicPr>
          <p:cNvPr id="5" name="Picture 4" descr="A black background with a black square&#10;&#10;AI-generated content may be incorrect.">
            <a:extLst>
              <a:ext uri="{FF2B5EF4-FFF2-40B4-BE49-F238E27FC236}">
                <a16:creationId xmlns:a16="http://schemas.microsoft.com/office/drawing/2014/main" id="{633D31D8-4654-1F43-B00D-DFBD68485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3" y="4792952"/>
            <a:ext cx="1458187" cy="1458187"/>
          </a:xfrm>
          <a:prstGeom prst="rect">
            <a:avLst/>
          </a:prstGeom>
        </p:spPr>
      </p:pic>
      <p:pic>
        <p:nvPicPr>
          <p:cNvPr id="7" name="Picture 6">
            <a:extLst>
              <a:ext uri="{FF2B5EF4-FFF2-40B4-BE49-F238E27FC236}">
                <a16:creationId xmlns:a16="http://schemas.microsoft.com/office/drawing/2014/main" id="{80BD1750-1CE1-EEC2-4E6B-28C2B6C0D459}"/>
              </a:ext>
            </a:extLst>
          </p:cNvPr>
          <p:cNvPicPr>
            <a:picLocks noChangeAspect="1"/>
          </p:cNvPicPr>
          <p:nvPr/>
        </p:nvPicPr>
        <p:blipFill>
          <a:blip r:embed="rId3"/>
          <a:srcRect r="23934"/>
          <a:stretch/>
        </p:blipFill>
        <p:spPr>
          <a:xfrm>
            <a:off x="6096001" y="747474"/>
            <a:ext cx="6096000" cy="6110526"/>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B73635F8-B8C1-C300-DDE4-5ACD34DA5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221" y="4792952"/>
            <a:ext cx="1458187" cy="1458187"/>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1D70979E-4E1D-171E-17D0-7AECC3542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899" y="4792952"/>
            <a:ext cx="1458187" cy="1458187"/>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A76BCB07-5333-F3B9-B55C-F5B4A3174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277" y="4792951"/>
            <a:ext cx="1458187" cy="1458187"/>
          </a:xfrm>
          <a:prstGeom prst="rect">
            <a:avLst/>
          </a:prstGeom>
        </p:spPr>
      </p:pic>
      <p:pic>
        <p:nvPicPr>
          <p:cNvPr id="11" name="Picture 10" descr="A black background with a black square&#10;&#10;AI-generated content may be incorrect.">
            <a:extLst>
              <a:ext uri="{FF2B5EF4-FFF2-40B4-BE49-F238E27FC236}">
                <a16:creationId xmlns:a16="http://schemas.microsoft.com/office/drawing/2014/main" id="{50AC0B03-A430-93F9-561F-0913CC091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317" y="4792951"/>
            <a:ext cx="1458187" cy="1458187"/>
          </a:xfrm>
          <a:prstGeom prst="rect">
            <a:avLst/>
          </a:prstGeom>
        </p:spPr>
      </p:pic>
    </p:spTree>
    <p:extLst>
      <p:ext uri="{BB962C8B-B14F-4D97-AF65-F5344CB8AC3E}">
        <p14:creationId xmlns:p14="http://schemas.microsoft.com/office/powerpoint/2010/main" val="52709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72AE4-B9B8-40A7-BD1D-A5A31EB9367C}"/>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Waste sector</a:t>
            </a:r>
            <a:endParaRPr lang="en-US" sz="2400">
              <a:solidFill>
                <a:srgbClr val="FF0000"/>
              </a:solidFill>
            </a:endParaRPr>
          </a:p>
        </p:txBody>
      </p:sp>
      <p:graphicFrame>
        <p:nvGraphicFramePr>
          <p:cNvPr id="4" name="Table 3">
            <a:extLst>
              <a:ext uri="{FF2B5EF4-FFF2-40B4-BE49-F238E27FC236}">
                <a16:creationId xmlns:a16="http://schemas.microsoft.com/office/drawing/2014/main" id="{9E3AB7B2-C67A-E873-BE6C-367CE94098D6}"/>
              </a:ext>
            </a:extLst>
          </p:cNvPr>
          <p:cNvGraphicFramePr>
            <a:graphicFrameLocks noGrp="1"/>
          </p:cNvGraphicFramePr>
          <p:nvPr>
            <p:extLst>
              <p:ext uri="{D42A27DB-BD31-4B8C-83A1-F6EECF244321}">
                <p14:modId xmlns:p14="http://schemas.microsoft.com/office/powerpoint/2010/main" val="3194804292"/>
              </p:ext>
            </p:extLst>
          </p:nvPr>
        </p:nvGraphicFramePr>
        <p:xfrm>
          <a:off x="186381" y="1372501"/>
          <a:ext cx="7537322" cy="3084683"/>
        </p:xfrm>
        <a:graphic>
          <a:graphicData uri="http://schemas.openxmlformats.org/drawingml/2006/table">
            <a:tbl>
              <a:tblPr firstRow="1" bandRow="1">
                <a:tableStyleId>{5C22544A-7EE6-4342-B048-85BDC9FD1C3A}</a:tableStyleId>
              </a:tblPr>
              <a:tblGrid>
                <a:gridCol w="2422468">
                  <a:extLst>
                    <a:ext uri="{9D8B030D-6E8A-4147-A177-3AD203B41FA5}">
                      <a16:colId xmlns:a16="http://schemas.microsoft.com/office/drawing/2014/main" val="3071331020"/>
                    </a:ext>
                  </a:extLst>
                </a:gridCol>
                <a:gridCol w="5114854">
                  <a:extLst>
                    <a:ext uri="{9D8B030D-6E8A-4147-A177-3AD203B41FA5}">
                      <a16:colId xmlns:a16="http://schemas.microsoft.com/office/drawing/2014/main" val="1921186754"/>
                    </a:ext>
                  </a:extLst>
                </a:gridCol>
              </a:tblGrid>
              <a:tr h="710291">
                <a:tc>
                  <a:txBody>
                    <a:bodyPr/>
                    <a:lstStyle/>
                    <a:p>
                      <a:r>
                        <a:rPr lang="en-US"/>
                        <a:t>Reporting requirements</a:t>
                      </a:r>
                    </a:p>
                  </a:txBody>
                  <a:tcPr/>
                </a:tc>
                <a:tc>
                  <a:txBody>
                    <a:bodyPr/>
                    <a:lstStyle/>
                    <a:p>
                      <a:r>
                        <a:rPr lang="en-US"/>
                        <a:t>Areas of Improvement</a:t>
                      </a:r>
                    </a:p>
                  </a:txBody>
                  <a:tcPr anchor="ctr"/>
                </a:tc>
                <a:extLst>
                  <a:ext uri="{0D108BD9-81ED-4DB2-BD59-A6C34878D82A}">
                    <a16:rowId xmlns:a16="http://schemas.microsoft.com/office/drawing/2014/main" val="1893908423"/>
                  </a:ext>
                </a:extLst>
              </a:tr>
              <a:tr h="2374392">
                <a:tc>
                  <a:txBody>
                    <a:bodyPr/>
                    <a:lstStyle/>
                    <a:p>
                      <a:r>
                        <a:rPr lang="en-IE" sz="1800" b="0" i="0" u="none" strike="noStrike" noProof="0">
                          <a:solidFill>
                            <a:srgbClr val="000000"/>
                          </a:solidFill>
                          <a:latin typeface="Arial"/>
                        </a:rPr>
                        <a:t>Paragraph 30, 45, 47 of the MPGs</a:t>
                      </a:r>
                    </a:p>
                    <a:p>
                      <a:endParaRPr lang="en-IE" sz="1800" b="1" i="0" u="none" strike="noStrike" noProof="0">
                        <a:solidFill>
                          <a:srgbClr val="000000"/>
                        </a:solidFill>
                        <a:latin typeface="Arial"/>
                      </a:endParaRPr>
                    </a:p>
                    <a:p>
                      <a:pPr lvl="0">
                        <a:buNone/>
                      </a:pPr>
                      <a:r>
                        <a:rPr lang="en-IE" sz="1800" b="1" i="0" u="none" strike="noStrike" baseline="0" noProof="0">
                          <a:solidFill>
                            <a:srgbClr val="000000"/>
                          </a:solidFill>
                          <a:latin typeface="Arial"/>
                        </a:rPr>
                        <a:t>Waste – 5.C.2 Open burning of waste – CO</a:t>
                      </a:r>
                      <a:r>
                        <a:rPr lang="en-IE" sz="1800" b="1" i="0" u="none" strike="noStrike" baseline="-25000" noProof="0">
                          <a:solidFill>
                            <a:srgbClr val="000000"/>
                          </a:solidFill>
                          <a:latin typeface="Arial"/>
                        </a:rPr>
                        <a:t>2</a:t>
                      </a:r>
                      <a:r>
                        <a:rPr lang="en-IE" sz="1800" b="1" i="0" u="none" strike="noStrike" baseline="0" noProof="0">
                          <a:solidFill>
                            <a:srgbClr val="000000"/>
                          </a:solidFill>
                          <a:latin typeface="Arial"/>
                        </a:rPr>
                        <a:t> non-bio, CH</a:t>
                      </a:r>
                      <a:r>
                        <a:rPr lang="en-IE" sz="1800" b="1" i="0" u="none" strike="noStrike" baseline="-25000" noProof="0">
                          <a:solidFill>
                            <a:srgbClr val="000000"/>
                          </a:solidFill>
                          <a:latin typeface="Arial"/>
                        </a:rPr>
                        <a:t>4</a:t>
                      </a:r>
                      <a:r>
                        <a:rPr lang="en-IE" sz="1800" b="1" i="0" u="none" strike="noStrike" baseline="0" noProof="0">
                          <a:solidFill>
                            <a:srgbClr val="000000"/>
                          </a:solidFill>
                          <a:latin typeface="Arial"/>
                        </a:rPr>
                        <a:t>, N</a:t>
                      </a:r>
                      <a:r>
                        <a:rPr lang="en-IE" sz="1800" b="1" i="0" u="none" strike="noStrike" baseline="-25000" noProof="0">
                          <a:solidFill>
                            <a:srgbClr val="000000"/>
                          </a:solidFill>
                          <a:latin typeface="Arial"/>
                        </a:rPr>
                        <a:t>2</a:t>
                      </a:r>
                      <a:r>
                        <a:rPr lang="en-IE" sz="1800" b="1" i="0" u="none" strike="noStrike" baseline="0" noProof="0">
                          <a:solidFill>
                            <a:srgbClr val="000000"/>
                          </a:solidFill>
                          <a:latin typeface="Arial"/>
                        </a:rPr>
                        <a:t>O</a:t>
                      </a:r>
                    </a:p>
                  </a:txBody>
                  <a:tcPr/>
                </a:tc>
                <a:tc>
                  <a:txBody>
                    <a:bodyPr/>
                    <a:lstStyle/>
                    <a:p>
                      <a:pPr lvl="0">
                        <a:buNone/>
                      </a:pPr>
                      <a:r>
                        <a:rPr lang="en-US" b="1"/>
                        <a:t>Possible recommendation</a:t>
                      </a:r>
                    </a:p>
                    <a:p>
                      <a:pPr lvl="0">
                        <a:buNone/>
                      </a:pPr>
                      <a:r>
                        <a:rPr lang="en-US" sz="1800" b="0" i="0" u="none" strike="noStrike" kern="1200" baseline="0" noProof="0">
                          <a:solidFill>
                            <a:srgbClr val="000000"/>
                          </a:solidFill>
                          <a:latin typeface="Arial"/>
                        </a:rPr>
                        <a:t>The TERT recommends the Party to improve transparency and include an explanation with the references in their next NID that open burning is prohibited by law in all regions of Belgium.</a:t>
                      </a:r>
                      <a:endParaRPr lang="en-US"/>
                    </a:p>
                  </a:txBody>
                  <a:tcPr anchor="ctr"/>
                </a:tc>
                <a:extLst>
                  <a:ext uri="{0D108BD9-81ED-4DB2-BD59-A6C34878D82A}">
                    <a16:rowId xmlns:a16="http://schemas.microsoft.com/office/drawing/2014/main" val="4201058254"/>
                  </a:ext>
                </a:extLst>
              </a:tr>
            </a:tbl>
          </a:graphicData>
        </a:graphic>
      </p:graphicFrame>
      <p:pic>
        <p:nvPicPr>
          <p:cNvPr id="3" name="Picture 2" descr="A sign with a red circle around it and a pile of trash&#10;&#10;AI-generated content may be incorrect.">
            <a:extLst>
              <a:ext uri="{FF2B5EF4-FFF2-40B4-BE49-F238E27FC236}">
                <a16:creationId xmlns:a16="http://schemas.microsoft.com/office/drawing/2014/main" id="{002BD1CD-FF5A-F9E7-A7DB-391826FC538C}"/>
              </a:ext>
            </a:extLst>
          </p:cNvPr>
          <p:cNvPicPr>
            <a:picLocks noChangeAspect="1"/>
          </p:cNvPicPr>
          <p:nvPr/>
        </p:nvPicPr>
        <p:blipFill>
          <a:blip r:embed="rId2"/>
          <a:stretch>
            <a:fillRect/>
          </a:stretch>
        </p:blipFill>
        <p:spPr>
          <a:xfrm>
            <a:off x="7717208" y="1366762"/>
            <a:ext cx="4474348" cy="4487333"/>
          </a:xfrm>
          <a:prstGeom prst="rect">
            <a:avLst/>
          </a:prstGeom>
        </p:spPr>
      </p:pic>
    </p:spTree>
    <p:extLst>
      <p:ext uri="{BB962C8B-B14F-4D97-AF65-F5344CB8AC3E}">
        <p14:creationId xmlns:p14="http://schemas.microsoft.com/office/powerpoint/2010/main" val="3341681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64728-503E-4C18-AFCA-76E9F3B049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483941-B6C7-89C9-85EB-D493F696DD29}"/>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Waste sector – Minor issue</a:t>
            </a:r>
            <a:endParaRPr lang="en-US" sz="2400">
              <a:solidFill>
                <a:srgbClr val="FF0000"/>
              </a:solidFill>
            </a:endParaRPr>
          </a:p>
        </p:txBody>
      </p:sp>
      <p:graphicFrame>
        <p:nvGraphicFramePr>
          <p:cNvPr id="4" name="Table 3">
            <a:extLst>
              <a:ext uri="{FF2B5EF4-FFF2-40B4-BE49-F238E27FC236}">
                <a16:creationId xmlns:a16="http://schemas.microsoft.com/office/drawing/2014/main" id="{286EDF07-16D1-BEDB-3123-30D68363F019}"/>
              </a:ext>
            </a:extLst>
          </p:cNvPr>
          <p:cNvGraphicFramePr>
            <a:graphicFrameLocks noGrp="1"/>
          </p:cNvGraphicFramePr>
          <p:nvPr>
            <p:extLst>
              <p:ext uri="{D42A27DB-BD31-4B8C-83A1-F6EECF244321}">
                <p14:modId xmlns:p14="http://schemas.microsoft.com/office/powerpoint/2010/main" val="4158847404"/>
              </p:ext>
            </p:extLst>
          </p:nvPr>
        </p:nvGraphicFramePr>
        <p:xfrm>
          <a:off x="262012" y="1384741"/>
          <a:ext cx="7339971" cy="2611979"/>
        </p:xfrm>
        <a:graphic>
          <a:graphicData uri="http://schemas.openxmlformats.org/drawingml/2006/table">
            <a:tbl>
              <a:tblPr firstRow="1" bandRow="1">
                <a:tableStyleId>{5C22544A-7EE6-4342-B048-85BDC9FD1C3A}</a:tableStyleId>
              </a:tblPr>
              <a:tblGrid>
                <a:gridCol w="2359038">
                  <a:extLst>
                    <a:ext uri="{9D8B030D-6E8A-4147-A177-3AD203B41FA5}">
                      <a16:colId xmlns:a16="http://schemas.microsoft.com/office/drawing/2014/main" val="3071331020"/>
                    </a:ext>
                  </a:extLst>
                </a:gridCol>
                <a:gridCol w="4980933">
                  <a:extLst>
                    <a:ext uri="{9D8B030D-6E8A-4147-A177-3AD203B41FA5}">
                      <a16:colId xmlns:a16="http://schemas.microsoft.com/office/drawing/2014/main" val="1921186754"/>
                    </a:ext>
                  </a:extLst>
                </a:gridCol>
              </a:tblGrid>
              <a:tr h="696527">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915452">
                <a:tc>
                  <a:txBody>
                    <a:bodyPr/>
                    <a:lstStyle/>
                    <a:p>
                      <a:r>
                        <a:rPr lang="en-IE" sz="1800" b="0" i="0" u="none" strike="noStrike" noProof="0">
                          <a:solidFill>
                            <a:srgbClr val="000000"/>
                          </a:solidFill>
                          <a:latin typeface="Arial"/>
                        </a:rPr>
                        <a:t>Paragraph 29 of the MPGs</a:t>
                      </a:r>
                    </a:p>
                    <a:p>
                      <a:endParaRPr lang="en-IE" sz="1800" b="0" i="0" u="none" strike="noStrike" noProof="0">
                        <a:solidFill>
                          <a:srgbClr val="000000"/>
                        </a:solidFill>
                        <a:latin typeface="Arial"/>
                      </a:endParaRPr>
                    </a:p>
                    <a:p>
                      <a:pPr marL="0" lvl="0" indent="0" algn="l">
                        <a:lnSpc>
                          <a:spcPct val="100000"/>
                        </a:lnSpc>
                        <a:buNone/>
                      </a:pPr>
                      <a:r>
                        <a:rPr lang="en-IE" sz="1800" b="1" i="0" u="none" strike="noStrike" baseline="0" noProof="0">
                          <a:solidFill>
                            <a:srgbClr val="000000"/>
                          </a:solidFill>
                          <a:latin typeface="Arial"/>
                        </a:rPr>
                        <a:t>Waste – 5.C.1 Waste incineration – N</a:t>
                      </a:r>
                      <a:r>
                        <a:rPr lang="en-IE" sz="1800" b="1" i="0" u="none" strike="noStrike" baseline="-25000" noProof="0">
                          <a:solidFill>
                            <a:srgbClr val="000000"/>
                          </a:solidFill>
                          <a:latin typeface="Arial"/>
                        </a:rPr>
                        <a:t>2</a:t>
                      </a:r>
                      <a:r>
                        <a:rPr lang="en-IE" sz="1800" b="1" i="0" u="none" strike="noStrike" baseline="0" noProof="0">
                          <a:solidFill>
                            <a:srgbClr val="000000"/>
                          </a:solidFill>
                          <a:latin typeface="Arial"/>
                        </a:rPr>
                        <a:t>O</a:t>
                      </a:r>
                    </a:p>
                  </a:txBody>
                  <a:tcPr/>
                </a:tc>
                <a:tc>
                  <a:txBody>
                    <a:bodyPr/>
                    <a:lstStyle/>
                    <a:p>
                      <a:pPr lvl="0">
                        <a:buNone/>
                      </a:pPr>
                      <a:r>
                        <a:rPr lang="en-US" sz="1800" b="0" i="0" u="none" strike="noStrike" kern="1200" baseline="0" noProof="0">
                          <a:solidFill>
                            <a:srgbClr val="000000"/>
                          </a:solidFill>
                          <a:latin typeface="Arial"/>
                        </a:rPr>
                        <a:t>The TERT recommends the Party to improve their QA/QC and add the correct reference for uncertainty on the emission factor for calculating N</a:t>
                      </a:r>
                      <a:r>
                        <a:rPr lang="en-US" sz="1800" b="0" i="0" u="none" strike="noStrike" kern="1200" baseline="-25000" noProof="0">
                          <a:solidFill>
                            <a:srgbClr val="000000"/>
                          </a:solidFill>
                          <a:latin typeface="Arial"/>
                        </a:rPr>
                        <a:t>2</a:t>
                      </a:r>
                      <a:r>
                        <a:rPr lang="en-US" sz="1800" b="0" i="0" u="none" strike="noStrike" kern="1200" baseline="0" noProof="0">
                          <a:solidFill>
                            <a:srgbClr val="000000"/>
                          </a:solidFill>
                          <a:latin typeface="Arial"/>
                        </a:rPr>
                        <a:t>O in 5C1 for the next submission.</a:t>
                      </a:r>
                      <a:endParaRPr lang="en-US"/>
                    </a:p>
                  </a:txBody>
                  <a:tcPr/>
                </a:tc>
                <a:extLst>
                  <a:ext uri="{0D108BD9-81ED-4DB2-BD59-A6C34878D82A}">
                    <a16:rowId xmlns:a16="http://schemas.microsoft.com/office/drawing/2014/main" val="715208519"/>
                  </a:ext>
                </a:extLst>
              </a:tr>
            </a:tbl>
          </a:graphicData>
        </a:graphic>
      </p:graphicFrame>
      <p:pic>
        <p:nvPicPr>
          <p:cNvPr id="7" name="Picture 6" descr="A couple of men pushing a circular object with arrows&#10;&#10;AI-generated content may be incorrect.">
            <a:extLst>
              <a:ext uri="{FF2B5EF4-FFF2-40B4-BE49-F238E27FC236}">
                <a16:creationId xmlns:a16="http://schemas.microsoft.com/office/drawing/2014/main" id="{B22E2A1A-C498-5837-278A-5C79A7E3DC53}"/>
              </a:ext>
            </a:extLst>
          </p:cNvPr>
          <p:cNvPicPr>
            <a:picLocks noChangeAspect="1"/>
          </p:cNvPicPr>
          <p:nvPr/>
        </p:nvPicPr>
        <p:blipFill>
          <a:blip r:embed="rId2"/>
          <a:stretch>
            <a:fillRect/>
          </a:stretch>
        </p:blipFill>
        <p:spPr>
          <a:xfrm>
            <a:off x="6459476" y="2695800"/>
            <a:ext cx="6005725" cy="3770616"/>
          </a:xfrm>
          <a:prstGeom prst="rect">
            <a:avLst/>
          </a:prstGeom>
        </p:spPr>
      </p:pic>
    </p:spTree>
    <p:extLst>
      <p:ext uri="{BB962C8B-B14F-4D97-AF65-F5344CB8AC3E}">
        <p14:creationId xmlns:p14="http://schemas.microsoft.com/office/powerpoint/2010/main" val="989116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A4EF76-DD81-5478-A6AA-0E2A41074BA8}"/>
              </a:ext>
            </a:extLst>
          </p:cNvPr>
          <p:cNvSpPr/>
          <p:nvPr/>
        </p:nvSpPr>
        <p:spPr>
          <a:xfrm>
            <a:off x="2686" y="1102998"/>
            <a:ext cx="12183948" cy="509900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E1F2AD-5BD0-13E5-216B-014D3C7EA3D2}"/>
              </a:ext>
            </a:extLst>
          </p:cNvPr>
          <p:cNvPicPr>
            <a:picLocks noChangeAspect="1"/>
          </p:cNvPicPr>
          <p:nvPr/>
        </p:nvPicPr>
        <p:blipFill>
          <a:blip r:embed="rId2"/>
          <a:stretch>
            <a:fillRect/>
          </a:stretch>
        </p:blipFill>
        <p:spPr>
          <a:xfrm>
            <a:off x="1790397" y="1104347"/>
            <a:ext cx="7893382" cy="5057914"/>
          </a:xfrm>
          <a:prstGeom prst="rect">
            <a:avLst/>
          </a:prstGeom>
        </p:spPr>
      </p:pic>
      <p:sp>
        <p:nvSpPr>
          <p:cNvPr id="2" name="Text Placeholder 1">
            <a:extLst>
              <a:ext uri="{FF2B5EF4-FFF2-40B4-BE49-F238E27FC236}">
                <a16:creationId xmlns:a16="http://schemas.microsoft.com/office/drawing/2014/main" id="{D1F72AE4-B9B8-40A7-BD1D-A5A31EB9367C}"/>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General</a:t>
            </a:r>
            <a:r>
              <a:rPr lang="en-US" sz="2400">
                <a:solidFill>
                  <a:srgbClr val="FF0000"/>
                </a:solidFill>
                <a:latin typeface="Arial"/>
                <a:cs typeface="Arial"/>
              </a:rPr>
              <a:t> </a:t>
            </a:r>
            <a:endParaRPr lang="en-US" sz="2400"/>
          </a:p>
        </p:txBody>
      </p:sp>
    </p:spTree>
    <p:extLst>
      <p:ext uri="{BB962C8B-B14F-4D97-AF65-F5344CB8AC3E}">
        <p14:creationId xmlns:p14="http://schemas.microsoft.com/office/powerpoint/2010/main" val="1345912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72AE4-B9B8-40A7-BD1D-A5A31EB9367C}"/>
              </a:ext>
            </a:extLst>
          </p:cNvPr>
          <p:cNvSpPr>
            <a:spLocks noGrp="1"/>
          </p:cNvSpPr>
          <p:nvPr>
            <p:ph type="body" sz="quarter" idx="10"/>
          </p:nvPr>
        </p:nvSpPr>
        <p:spPr>
          <a:xfrm>
            <a:off x="900000" y="79513"/>
            <a:ext cx="8084973" cy="965759"/>
          </a:xfrm>
        </p:spPr>
        <p:txBody>
          <a:bodyPr>
            <a:normAutofit lnSpcReduction="10000"/>
          </a:bodyPr>
          <a:lstStyle/>
          <a:p>
            <a:r>
              <a:rPr lang="en-US" sz="2400">
                <a:latin typeface="Arial"/>
                <a:cs typeface="Arial"/>
              </a:rPr>
              <a:t>Information necessary to track progress made in implementing and achieving its NDC: Policies and Measures </a:t>
            </a:r>
            <a:endParaRPr lang="en-US" sz="2400">
              <a:solidFill>
                <a:srgbClr val="FF0000"/>
              </a:solidFill>
            </a:endParaRPr>
          </a:p>
        </p:txBody>
      </p:sp>
      <p:graphicFrame>
        <p:nvGraphicFramePr>
          <p:cNvPr id="4" name="Table 3">
            <a:extLst>
              <a:ext uri="{FF2B5EF4-FFF2-40B4-BE49-F238E27FC236}">
                <a16:creationId xmlns:a16="http://schemas.microsoft.com/office/drawing/2014/main" id="{B740978D-785A-F92E-DF1B-D2A5043D488D}"/>
              </a:ext>
            </a:extLst>
          </p:cNvPr>
          <p:cNvGraphicFramePr>
            <a:graphicFrameLocks noGrp="1"/>
          </p:cNvGraphicFramePr>
          <p:nvPr>
            <p:extLst>
              <p:ext uri="{D42A27DB-BD31-4B8C-83A1-F6EECF244321}">
                <p14:modId xmlns:p14="http://schemas.microsoft.com/office/powerpoint/2010/main" val="1030874748"/>
              </p:ext>
            </p:extLst>
          </p:nvPr>
        </p:nvGraphicFramePr>
        <p:xfrm>
          <a:off x="900000" y="1208450"/>
          <a:ext cx="10824288" cy="5455920"/>
        </p:xfrm>
        <a:graphic>
          <a:graphicData uri="http://schemas.openxmlformats.org/drawingml/2006/table">
            <a:tbl>
              <a:tblPr firstRow="1" bandRow="1">
                <a:tableStyleId>{5C22544A-7EE6-4342-B048-85BDC9FD1C3A}</a:tableStyleId>
              </a:tblPr>
              <a:tblGrid>
                <a:gridCol w="3478887">
                  <a:extLst>
                    <a:ext uri="{9D8B030D-6E8A-4147-A177-3AD203B41FA5}">
                      <a16:colId xmlns:a16="http://schemas.microsoft.com/office/drawing/2014/main" val="3071331020"/>
                    </a:ext>
                  </a:extLst>
                </a:gridCol>
                <a:gridCol w="7345401">
                  <a:extLst>
                    <a:ext uri="{9D8B030D-6E8A-4147-A177-3AD203B41FA5}">
                      <a16:colId xmlns:a16="http://schemas.microsoft.com/office/drawing/2014/main" val="1921186754"/>
                    </a:ext>
                  </a:extLst>
                </a:gridCol>
              </a:tblGrid>
              <a:tr h="329965">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429853">
                <a:tc>
                  <a:txBody>
                    <a:bodyPr/>
                    <a:lstStyle/>
                    <a:p>
                      <a:r>
                        <a:rPr lang="en-IE" sz="1800">
                          <a:latin typeface="Arial"/>
                        </a:rPr>
                        <a:t>Paragraphs  60  and 63of the MPGs</a:t>
                      </a:r>
                    </a:p>
                    <a:p>
                      <a:pPr lvl="0">
                        <a:buNone/>
                      </a:pPr>
                      <a:endParaRPr lang="en-IE" sz="1800" b="0" i="0" u="none" strike="noStrike" noProof="0">
                        <a:solidFill>
                          <a:srgbClr val="000000"/>
                        </a:solidFill>
                        <a:latin typeface="Arial"/>
                      </a:endParaRPr>
                    </a:p>
                    <a:p>
                      <a:pPr lvl="0">
                        <a:buNone/>
                      </a:pPr>
                      <a:r>
                        <a:rPr lang="en-US" sz="1800">
                          <a:latin typeface="Arial"/>
                        </a:rPr>
                        <a:t>Information on how the party's national circumstances affect GHG emissions and removals over time.</a:t>
                      </a:r>
                      <a:endParaRPr lang="en-IE" sz="1800">
                        <a:latin typeface="Arial"/>
                      </a:endParaRPr>
                    </a:p>
                    <a:p>
                      <a:endParaRPr lang="en-IE" sz="1600" b="1" i="0" u="none" strike="noStrike" noProof="0">
                        <a:solidFill>
                          <a:srgbClr val="000000"/>
                        </a:solidFill>
                        <a:latin typeface="Arial"/>
                      </a:endParaRPr>
                    </a:p>
                  </a:txBody>
                  <a:tcPr/>
                </a:tc>
                <a:tc>
                  <a:txBody>
                    <a:bodyPr/>
                    <a:lstStyle/>
                    <a:p>
                      <a:pPr lvl="0">
                        <a:buNone/>
                      </a:pPr>
                      <a:r>
                        <a:rPr lang="en-US" sz="1800" b="1">
                          <a:latin typeface="Arial"/>
                        </a:rPr>
                        <a:t>Possible recommendation</a:t>
                      </a:r>
                    </a:p>
                    <a:p>
                      <a:pPr lvl="0" algn="just">
                        <a:lnSpc>
                          <a:spcPct val="100000"/>
                        </a:lnSpc>
                        <a:spcBef>
                          <a:spcPts val="0"/>
                        </a:spcBef>
                        <a:spcAft>
                          <a:spcPts val="0"/>
                        </a:spcAft>
                        <a:buNone/>
                      </a:pPr>
                      <a:r>
                        <a:rPr lang="en-US" sz="1800" b="0" i="0" u="none" strike="noStrike" kern="1200" baseline="0" noProof="0">
                          <a:solidFill>
                            <a:srgbClr val="333333"/>
                          </a:solidFill>
                        </a:rPr>
                        <a:t>The TERT recommends that the Party include in its next reporting information on how its national circumstances and sectoral changes influence GHG emissions and removals over time. This can be done by either providing clear references to previously reported information or by including a dedicated section in the BTR.</a:t>
                      </a:r>
                      <a:endParaRPr lang="en-US"/>
                    </a:p>
                    <a:p>
                      <a:pPr lvl="0">
                        <a:buNone/>
                      </a:pPr>
                      <a:endParaRPr lang="en-US" sz="1600" b="0" i="0" u="none" strike="noStrike" kern="1200" baseline="0" noProof="0">
                        <a:solidFill>
                          <a:srgbClr val="000000"/>
                        </a:solidFill>
                        <a:latin typeface="Arial"/>
                      </a:endParaRPr>
                    </a:p>
                  </a:txBody>
                  <a:tcPr/>
                </a:tc>
                <a:extLst>
                  <a:ext uri="{0D108BD9-81ED-4DB2-BD59-A6C34878D82A}">
                    <a16:rowId xmlns:a16="http://schemas.microsoft.com/office/drawing/2014/main" val="4201058254"/>
                  </a:ext>
                </a:extLst>
              </a:tr>
              <a:tr h="2722214">
                <a:tc>
                  <a:txBody>
                    <a:bodyPr/>
                    <a:lstStyle/>
                    <a:p>
                      <a:pPr lvl="0">
                        <a:buNone/>
                      </a:pPr>
                      <a:r>
                        <a:rPr lang="en-IE" sz="1800">
                          <a:latin typeface="Arial"/>
                        </a:rPr>
                        <a:t>Paragraphs 83 and 84 of the MPGs</a:t>
                      </a:r>
                    </a:p>
                    <a:p>
                      <a:pPr lvl="0">
                        <a:buNone/>
                      </a:pPr>
                      <a:endParaRPr lang="en-IE" sz="1800" b="0" i="0" u="none" strike="noStrike" noProof="0">
                        <a:solidFill>
                          <a:srgbClr val="000000"/>
                        </a:solidFill>
                        <a:latin typeface="Arial"/>
                      </a:endParaRPr>
                    </a:p>
                    <a:p>
                      <a:pPr lvl="0" algn="l">
                        <a:lnSpc>
                          <a:spcPct val="100000"/>
                        </a:lnSpc>
                        <a:spcBef>
                          <a:spcPts val="0"/>
                        </a:spcBef>
                        <a:spcAft>
                          <a:spcPts val="0"/>
                        </a:spcAft>
                        <a:buNone/>
                      </a:pPr>
                      <a:r>
                        <a:rPr lang="en-US" sz="1800">
                          <a:latin typeface="Arial"/>
                        </a:rPr>
                        <a:t>information for each action, policy and measure reported:</a:t>
                      </a:r>
                      <a:endParaRPr lang="en-IE" sz="1800">
                        <a:latin typeface="Arial"/>
                      </a:endParaRPr>
                    </a:p>
                    <a:p>
                      <a:pPr lvl="0" algn="l">
                        <a:lnSpc>
                          <a:spcPct val="100000"/>
                        </a:lnSpc>
                        <a:spcBef>
                          <a:spcPts val="0"/>
                        </a:spcBef>
                        <a:spcAft>
                          <a:spcPts val="0"/>
                        </a:spcAft>
                        <a:buNone/>
                      </a:pPr>
                      <a:r>
                        <a:rPr lang="en-US" sz="1800">
                          <a:latin typeface="Arial"/>
                        </a:rPr>
                        <a:t>(a) Costs;</a:t>
                      </a:r>
                      <a:endParaRPr lang="en-IE" sz="1800">
                        <a:latin typeface="Arial"/>
                      </a:endParaRPr>
                    </a:p>
                    <a:p>
                      <a:pPr lvl="0" algn="l">
                        <a:lnSpc>
                          <a:spcPct val="100000"/>
                        </a:lnSpc>
                        <a:spcBef>
                          <a:spcPts val="0"/>
                        </a:spcBef>
                        <a:spcAft>
                          <a:spcPts val="0"/>
                        </a:spcAft>
                        <a:buNone/>
                      </a:pPr>
                      <a:r>
                        <a:rPr lang="en-US" sz="1800">
                          <a:latin typeface="Arial"/>
                        </a:rPr>
                        <a:t>(b) Non-GHG mitigation benefits;</a:t>
                      </a:r>
                      <a:endParaRPr lang="en-IE" sz="1800">
                        <a:latin typeface="Arial"/>
                      </a:endParaRPr>
                    </a:p>
                    <a:p>
                      <a:pPr lvl="0" algn="l">
                        <a:lnSpc>
                          <a:spcPct val="100000"/>
                        </a:lnSpc>
                        <a:spcBef>
                          <a:spcPts val="0"/>
                        </a:spcBef>
                        <a:spcAft>
                          <a:spcPts val="0"/>
                        </a:spcAft>
                        <a:buNone/>
                      </a:pPr>
                      <a:r>
                        <a:rPr lang="en-US" sz="1800">
                          <a:latin typeface="Arial"/>
                        </a:rPr>
                        <a:t>(c) How the mitigation actions interact with each other</a:t>
                      </a:r>
                      <a:endParaRPr lang="en-IE" sz="1600" b="0" i="0" u="none" strike="noStrike" noProof="0">
                        <a:solidFill>
                          <a:srgbClr val="333333"/>
                        </a:solidFill>
                        <a:latin typeface="Arial"/>
                      </a:endParaRPr>
                    </a:p>
                  </a:txBody>
                  <a:tcPr/>
                </a:tc>
                <a:tc>
                  <a:txBody>
                    <a:bodyPr/>
                    <a:lstStyle/>
                    <a:p>
                      <a:pPr lvl="0">
                        <a:buNone/>
                      </a:pPr>
                      <a:r>
                        <a:rPr lang="en-US" sz="1800" b="1">
                          <a:latin typeface="Arial"/>
                        </a:rPr>
                        <a:t>Possible encouragement</a:t>
                      </a:r>
                      <a:endParaRPr lang="en-US" sz="1800">
                        <a:latin typeface="Arial"/>
                      </a:endParaRPr>
                    </a:p>
                    <a:p>
                      <a:pPr lvl="0">
                        <a:buNone/>
                      </a:pPr>
                      <a:endParaRPr lang="en-US" sz="1800" b="0" i="0" u="none" strike="noStrike" kern="1200" baseline="0" noProof="0">
                        <a:solidFill>
                          <a:srgbClr val="000000"/>
                        </a:solidFill>
                        <a:latin typeface="Arial"/>
                      </a:endParaRPr>
                    </a:p>
                    <a:p>
                      <a:pPr lvl="0">
                        <a:buNone/>
                      </a:pPr>
                      <a:r>
                        <a:rPr lang="en-GB" sz="1000" b="0" i="0" u="none" strike="noStrike" kern="1200" baseline="0" noProof="0">
                          <a:solidFill>
                            <a:srgbClr val="000000"/>
                          </a:solidFill>
                          <a:latin typeface="Times New Roman"/>
                        </a:rPr>
                        <a:t>T</a:t>
                      </a:r>
                      <a:r>
                        <a:rPr lang="en-GB" sz="1800" b="0" i="0" u="none" strike="noStrike" kern="1200" baseline="0" noProof="0">
                          <a:solidFill>
                            <a:srgbClr val="000000"/>
                          </a:solidFill>
                          <a:latin typeface="Arial"/>
                        </a:rPr>
                        <a:t>he TERT encourages the Party to include </a:t>
                      </a:r>
                      <a:r>
                        <a:rPr lang="en-GB" sz="1800" b="0" i="0" u="sng" strike="noStrike" kern="1200" baseline="0" noProof="0">
                          <a:solidFill>
                            <a:srgbClr val="CC3595"/>
                          </a:solidFill>
                          <a:latin typeface="Arial"/>
                        </a:rPr>
                        <a:t>in future BTRs </a:t>
                      </a:r>
                      <a:r>
                        <a:rPr lang="en-GB" sz="1800" b="0" i="0" u="none" strike="noStrike" kern="1200" baseline="0" noProof="0">
                          <a:solidFill>
                            <a:srgbClr val="000000"/>
                          </a:solidFill>
                          <a:latin typeface="Arial"/>
                        </a:rPr>
                        <a:t>to provide details on costs, non-GHG benefits, and the interactions between the mitigation actions, as this will enhance the transparency and comprehensiveness of the reporting.</a:t>
                      </a:r>
                    </a:p>
                    <a:p>
                      <a:pPr lvl="0">
                        <a:buNone/>
                      </a:pPr>
                      <a:endParaRPr lang="en-US" sz="1800" b="0" i="0" u="none" strike="noStrike" kern="1200" baseline="0" noProof="0">
                        <a:solidFill>
                          <a:srgbClr val="000000"/>
                        </a:solidFill>
                        <a:latin typeface="Arial"/>
                      </a:endParaRPr>
                    </a:p>
                  </a:txBody>
                  <a:tcPr/>
                </a:tc>
                <a:extLst>
                  <a:ext uri="{0D108BD9-81ED-4DB2-BD59-A6C34878D82A}">
                    <a16:rowId xmlns:a16="http://schemas.microsoft.com/office/drawing/2014/main" val="715208519"/>
                  </a:ext>
                </a:extLst>
              </a:tr>
            </a:tbl>
          </a:graphicData>
        </a:graphic>
      </p:graphicFrame>
    </p:spTree>
    <p:extLst>
      <p:ext uri="{BB962C8B-B14F-4D97-AF65-F5344CB8AC3E}">
        <p14:creationId xmlns:p14="http://schemas.microsoft.com/office/powerpoint/2010/main" val="876223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6D30D-BCAB-D809-09A0-914429D56C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763029-0EF4-4F75-5CDB-DA4989F2E697}"/>
              </a:ext>
            </a:extLst>
          </p:cNvPr>
          <p:cNvSpPr>
            <a:spLocks noGrp="1"/>
          </p:cNvSpPr>
          <p:nvPr>
            <p:ph type="body" sz="quarter" idx="10"/>
          </p:nvPr>
        </p:nvSpPr>
        <p:spPr>
          <a:xfrm>
            <a:off x="900000" y="79513"/>
            <a:ext cx="8084973" cy="965759"/>
          </a:xfrm>
        </p:spPr>
        <p:txBody>
          <a:bodyPr>
            <a:normAutofit lnSpcReduction="10000"/>
          </a:bodyPr>
          <a:lstStyle/>
          <a:p>
            <a:r>
              <a:rPr lang="en-US" sz="2400">
                <a:latin typeface="Arial"/>
                <a:cs typeface="Arial"/>
              </a:rPr>
              <a:t>Information necessary to track progress made in implementing and achieving its NDC: Policies and Measures </a:t>
            </a:r>
            <a:endParaRPr lang="en-US" sz="2400">
              <a:solidFill>
                <a:srgbClr val="FF0000"/>
              </a:solidFill>
            </a:endParaRPr>
          </a:p>
        </p:txBody>
      </p:sp>
      <p:graphicFrame>
        <p:nvGraphicFramePr>
          <p:cNvPr id="4" name="Table 3">
            <a:extLst>
              <a:ext uri="{FF2B5EF4-FFF2-40B4-BE49-F238E27FC236}">
                <a16:creationId xmlns:a16="http://schemas.microsoft.com/office/drawing/2014/main" id="{728966B4-23B5-C4BB-056E-51448EE98EEA}"/>
              </a:ext>
            </a:extLst>
          </p:cNvPr>
          <p:cNvGraphicFramePr>
            <a:graphicFrameLocks noGrp="1"/>
          </p:cNvGraphicFramePr>
          <p:nvPr>
            <p:extLst>
              <p:ext uri="{D42A27DB-BD31-4B8C-83A1-F6EECF244321}">
                <p14:modId xmlns:p14="http://schemas.microsoft.com/office/powerpoint/2010/main" val="3125617107"/>
              </p:ext>
            </p:extLst>
          </p:nvPr>
        </p:nvGraphicFramePr>
        <p:xfrm>
          <a:off x="1064380" y="1463523"/>
          <a:ext cx="10574912" cy="7346473"/>
        </p:xfrm>
        <a:graphic>
          <a:graphicData uri="http://schemas.openxmlformats.org/drawingml/2006/table">
            <a:tbl>
              <a:tblPr firstRow="1" bandRow="1">
                <a:tableStyleId>{5C22544A-7EE6-4342-B048-85BDC9FD1C3A}</a:tableStyleId>
              </a:tblPr>
              <a:tblGrid>
                <a:gridCol w="3280833">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chemeClr val="tx1"/>
                          </a:solidFill>
                          <a:latin typeface="Arial"/>
                        </a:rPr>
                        <a:t>Paragraph 85 of the MPGs</a:t>
                      </a:r>
                    </a:p>
                    <a:p>
                      <a:pPr lvl="0">
                        <a:buNone/>
                      </a:pPr>
                      <a:endParaRPr lang="en-IE" sz="1800" b="0" i="0" u="none" strike="noStrike" noProof="0">
                        <a:solidFill>
                          <a:schemeClr val="tx1"/>
                        </a:solidFill>
                        <a:latin typeface="Arial"/>
                      </a:endParaRPr>
                    </a:p>
                    <a:p>
                      <a:pPr lvl="0" algn="l">
                        <a:lnSpc>
                          <a:spcPct val="100000"/>
                        </a:lnSpc>
                        <a:spcBef>
                          <a:spcPts val="0"/>
                        </a:spcBef>
                        <a:spcAft>
                          <a:spcPts val="0"/>
                        </a:spcAft>
                        <a:buNone/>
                      </a:pPr>
                      <a:r>
                        <a:rPr lang="en-US" sz="1800" b="0" i="0" u="none" strike="noStrike" noProof="0">
                          <a:solidFill>
                            <a:schemeClr val="tx1"/>
                          </a:solidFill>
                          <a:latin typeface="Arial"/>
                        </a:rPr>
                        <a:t>estimates of expected and achieved GHG emission reductions for its actions, policies and measures in the tabular format referred to in paragraph 82 of the MPGs</a:t>
                      </a:r>
                      <a:endParaRPr lang="en-IE" sz="1800" b="1" i="0" u="none" strike="noStrike" noProof="0">
                        <a:solidFill>
                          <a:srgbClr val="000000"/>
                        </a:solidFill>
                        <a:latin typeface="Arial"/>
                      </a:endParaRPr>
                    </a:p>
                  </a:txBody>
                  <a:tcPr/>
                </a:tc>
                <a:tc>
                  <a:txBody>
                    <a:bodyPr/>
                    <a:lstStyle/>
                    <a:p>
                      <a:pPr lvl="0">
                        <a:buNone/>
                      </a:pPr>
                      <a:r>
                        <a:rPr lang="en-US" sz="1800" b="1">
                          <a:latin typeface="Arial"/>
                        </a:rPr>
                        <a:t>Possible recommendation</a:t>
                      </a:r>
                    </a:p>
                    <a:p>
                      <a:pPr lvl="0">
                        <a:buNone/>
                      </a:pPr>
                      <a:r>
                        <a:rPr lang="en-GB" sz="1800" b="0" i="0" u="none" strike="noStrike" kern="1200" baseline="0" noProof="0">
                          <a:solidFill>
                            <a:srgbClr val="000000"/>
                          </a:solidFill>
                          <a:latin typeface="Arial"/>
                        </a:rPr>
                        <a:t>The TERT recommends that the Party, to the extent possible, provide estimates of expected and achieved GHG emission reductions for its actions, in accordance with paragraph 85 of the MPGs.  </a:t>
                      </a:r>
                      <a:endParaRPr lang="en-US" sz="1800" b="0" i="0" u="none" strike="noStrike" kern="1200" baseline="0" noProof="0">
                        <a:solidFill>
                          <a:srgbClr val="000000"/>
                        </a:solidFill>
                        <a:latin typeface="Arial"/>
                      </a:endParaRPr>
                    </a:p>
                  </a:txBody>
                  <a:tcPr/>
                </a:tc>
                <a:extLst>
                  <a:ext uri="{0D108BD9-81ED-4DB2-BD59-A6C34878D82A}">
                    <a16:rowId xmlns:a16="http://schemas.microsoft.com/office/drawing/2014/main" val="4201058254"/>
                  </a:ext>
                </a:extLst>
              </a:tr>
              <a:tr h="1302598">
                <a:tc>
                  <a:txBody>
                    <a:bodyPr/>
                    <a:lstStyle/>
                    <a:p>
                      <a:r>
                        <a:rPr lang="en-IE" sz="1800" b="0" i="0" u="none" strike="noStrike" noProof="0">
                          <a:solidFill>
                            <a:srgbClr val="000000"/>
                          </a:solidFill>
                          <a:latin typeface="Arial"/>
                        </a:rPr>
                        <a:t>Paragraph 86 of the MPGs</a:t>
                      </a:r>
                    </a:p>
                    <a:p>
                      <a:endParaRPr lang="en-US"/>
                    </a:p>
                    <a:p>
                      <a:pPr lvl="0">
                        <a:buNone/>
                      </a:pPr>
                      <a:r>
                        <a:rPr lang="en-US" sz="1800" b="0" i="0" u="none" strike="noStrike" noProof="0">
                          <a:solidFill>
                            <a:srgbClr val="000000"/>
                          </a:solidFill>
                          <a:latin typeface="Arial"/>
                        </a:rPr>
                        <a:t>methodologies and assumptions used to estimate the GHG emission reductions or removals due to each action, policy and measure, </a:t>
                      </a:r>
                      <a:r>
                        <a:rPr lang="en-US" sz="1800" b="1" i="0" u="none" strike="noStrike" noProof="0">
                          <a:solidFill>
                            <a:srgbClr val="ED7D31"/>
                          </a:solidFill>
                          <a:latin typeface="Arial"/>
                        </a:rPr>
                        <a:t>to the extent available. </a:t>
                      </a:r>
                    </a:p>
                  </a:txBody>
                  <a:tcPr/>
                </a:tc>
                <a:tc>
                  <a:txBody>
                    <a:bodyPr/>
                    <a:lstStyle/>
                    <a:p>
                      <a:pPr lvl="0">
                        <a:buNone/>
                      </a:pPr>
                      <a:r>
                        <a:rPr lang="en-US" sz="1800" b="1">
                          <a:latin typeface="Arial"/>
                        </a:rPr>
                        <a:t>Possible recommendation</a:t>
                      </a:r>
                    </a:p>
                    <a:p>
                      <a:pPr lvl="0" algn="l">
                        <a:lnSpc>
                          <a:spcPct val="100000"/>
                        </a:lnSpc>
                        <a:spcBef>
                          <a:spcPts val="0"/>
                        </a:spcBef>
                        <a:spcAft>
                          <a:spcPts val="0"/>
                        </a:spcAft>
                        <a:buNone/>
                      </a:pPr>
                      <a:r>
                        <a:rPr lang="en-GB" sz="1800" b="0" i="0" u="none" strike="noStrike" kern="1200" baseline="0" noProof="0">
                          <a:solidFill>
                            <a:srgbClr val="000000"/>
                          </a:solidFill>
                          <a:latin typeface="Arial"/>
                        </a:rPr>
                        <a:t>The TERT commends the Party for its efforts in ensuring the harmonization of methodologies across different sectors and actions. However, to enhance the clarity of Belgium's reporting, the TERT recommends that, to the extent possible, descriptions of the methodologies and assumptions used to estimate GHG emission reductions or removals for each individual PAM be provided.</a:t>
                      </a:r>
                      <a:endParaRPr lang="en-GB" sz="1800">
                        <a:latin typeface="Arial"/>
                      </a:endParaRPr>
                    </a:p>
                    <a:p>
                      <a:pPr lvl="0">
                        <a:buNone/>
                      </a:pPr>
                      <a:endParaRPr lang="en-GB" sz="1000" b="0" i="0" u="none" strike="noStrike" kern="1200" baseline="0" noProof="0">
                        <a:solidFill>
                          <a:srgbClr val="000000"/>
                        </a:solidFill>
                        <a:latin typeface="Times New Roman"/>
                      </a:endParaRPr>
                    </a:p>
                  </a:txBody>
                  <a:tcPr/>
                </a:tc>
                <a:extLst>
                  <a:ext uri="{0D108BD9-81ED-4DB2-BD59-A6C34878D82A}">
                    <a16:rowId xmlns:a16="http://schemas.microsoft.com/office/drawing/2014/main" val="715208519"/>
                  </a:ext>
                </a:extLst>
              </a:tr>
              <a:tr h="1302598">
                <a:tc>
                  <a:txBody>
                    <a:bodyPr/>
                    <a:lstStyle/>
                    <a:p>
                      <a:r>
                        <a:rPr lang="en-IE" sz="1800" b="0" i="0" u="none" strike="noStrike" noProof="0">
                          <a:solidFill>
                            <a:srgbClr val="000000"/>
                          </a:solidFill>
                          <a:latin typeface="Arial"/>
                        </a:rPr>
                        <a:t>Paragraph 89 of the MPGs</a:t>
                      </a:r>
                    </a:p>
                    <a:p>
                      <a:pPr lvl="0">
                        <a:buNone/>
                      </a:pPr>
                      <a:r>
                        <a:rPr lang="en-IE" sz="1800" b="0" i="0" u="none" strike="noStrike" noProof="0">
                          <a:solidFill>
                            <a:srgbClr val="000000"/>
                          </a:solidFill>
                          <a:latin typeface="Arial"/>
                        </a:rPr>
                        <a:t>information about how its actions, policies, and measures are modifying longer-term trends in GHG emissions and removals.</a:t>
                      </a:r>
                    </a:p>
                  </a:txBody>
                  <a:tcPr/>
                </a:tc>
                <a:tc>
                  <a:txBody>
                    <a:bodyPr/>
                    <a:lstStyle/>
                    <a:p>
                      <a:pPr lvl="0">
                        <a:buNone/>
                      </a:pPr>
                      <a:r>
                        <a:rPr lang="en-US">
                          <a:latin typeface="Arial"/>
                        </a:rPr>
                        <a:t>…</a:t>
                      </a:r>
                      <a:r>
                        <a:rPr lang="en-US" sz="1800" b="1">
                          <a:latin typeface="Arial"/>
                        </a:rPr>
                        <a:t>Possible encouragement</a:t>
                      </a:r>
                    </a:p>
                    <a:p>
                      <a:pPr lvl="0">
                        <a:buNone/>
                      </a:pPr>
                      <a:r>
                        <a:rPr lang="en-GB" sz="1800" b="0" i="0" u="none" strike="noStrike" noProof="0">
                          <a:solidFill>
                            <a:srgbClr val="000000"/>
                          </a:solidFill>
                          <a:latin typeface="Arial"/>
                        </a:rPr>
                        <a:t>T</a:t>
                      </a:r>
                      <a:r>
                        <a:rPr lang="en-GB" sz="1800" b="0" i="0" u="none" strike="noStrike" noProof="0">
                          <a:solidFill>
                            <a:schemeClr val="tx1"/>
                          </a:solidFill>
                          <a:latin typeface="Arial"/>
                        </a:rPr>
                        <a:t>he TERT noted that, while Party  did not explicitly state in its BTR how it believes its </a:t>
                      </a:r>
                      <a:r>
                        <a:rPr lang="en-GB" sz="1800" b="0" i="0" u="none" strike="noStrike" noProof="0" err="1">
                          <a:solidFill>
                            <a:schemeClr val="tx1"/>
                          </a:solidFill>
                          <a:latin typeface="Arial"/>
                        </a:rPr>
                        <a:t>PaMs</a:t>
                      </a:r>
                      <a:r>
                        <a:rPr lang="en-GB" sz="1800" b="0" i="0" u="none" strike="noStrike" noProof="0">
                          <a:solidFill>
                            <a:schemeClr val="tx1"/>
                          </a:solidFill>
                          <a:latin typeface="Arial"/>
                        </a:rPr>
                        <a:t> are modifying longer-term trends in GHG emissions, many of the </a:t>
                      </a:r>
                      <a:r>
                        <a:rPr lang="en-GB" sz="1800" b="0" i="0" u="none" strike="noStrike" noProof="0" err="1">
                          <a:solidFill>
                            <a:schemeClr val="tx1"/>
                          </a:solidFill>
                          <a:latin typeface="Arial"/>
                        </a:rPr>
                        <a:t>PaMs</a:t>
                      </a:r>
                      <a:r>
                        <a:rPr lang="en-GB" sz="1800" b="0" i="0" u="none" strike="noStrike" noProof="0">
                          <a:solidFill>
                            <a:schemeClr val="tx1"/>
                          </a:solidFill>
                          <a:latin typeface="Arial"/>
                        </a:rPr>
                        <a:t> reported are expected to have lasting effects on such trends, as suggested in the projections for 2050. The TERT encourages Party  to explain specifically, to the extent possible, how its actions, policies and measures are modifying longer-term trends in GHG emissions and removals.</a:t>
                      </a:r>
                      <a:endParaRPr lang="en-US" sz="1800" b="0" i="0" u="none" strike="noStrike" noProof="0">
                        <a:solidFill>
                          <a:schemeClr val="tx1"/>
                        </a:solidFill>
                        <a:latin typeface="Arial"/>
                      </a:endParaRPr>
                    </a:p>
                  </a:txBody>
                  <a:tcPr/>
                </a:tc>
                <a:extLst>
                  <a:ext uri="{0D108BD9-81ED-4DB2-BD59-A6C34878D82A}">
                    <a16:rowId xmlns:a16="http://schemas.microsoft.com/office/drawing/2014/main" val="1246028936"/>
                  </a:ext>
                </a:extLst>
              </a:tr>
            </a:tbl>
          </a:graphicData>
        </a:graphic>
      </p:graphicFrame>
    </p:spTree>
    <p:extLst>
      <p:ext uri="{BB962C8B-B14F-4D97-AF65-F5344CB8AC3E}">
        <p14:creationId xmlns:p14="http://schemas.microsoft.com/office/powerpoint/2010/main" val="3276892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6D30D-BCAB-D809-09A0-914429D56C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763029-0EF4-4F75-5CDB-DA4989F2E697}"/>
              </a:ext>
            </a:extLst>
          </p:cNvPr>
          <p:cNvSpPr>
            <a:spLocks noGrp="1"/>
          </p:cNvSpPr>
          <p:nvPr>
            <p:ph type="body" sz="quarter" idx="10"/>
          </p:nvPr>
        </p:nvSpPr>
        <p:spPr>
          <a:xfrm>
            <a:off x="900000" y="79513"/>
            <a:ext cx="8084973" cy="965759"/>
          </a:xfrm>
        </p:spPr>
        <p:txBody>
          <a:bodyPr>
            <a:normAutofit lnSpcReduction="10000"/>
          </a:bodyPr>
          <a:lstStyle/>
          <a:p>
            <a:r>
              <a:rPr lang="en-US" sz="2400">
                <a:latin typeface="Arial"/>
                <a:cs typeface="Arial"/>
              </a:rPr>
              <a:t>Information necessary to track progress made in implementing and achieving its NDC: Policies and Measures </a:t>
            </a:r>
            <a:endParaRPr lang="en-US" sz="2400">
              <a:solidFill>
                <a:srgbClr val="FF0000"/>
              </a:solidFill>
            </a:endParaRPr>
          </a:p>
        </p:txBody>
      </p:sp>
      <p:graphicFrame>
        <p:nvGraphicFramePr>
          <p:cNvPr id="4" name="Table 3">
            <a:extLst>
              <a:ext uri="{FF2B5EF4-FFF2-40B4-BE49-F238E27FC236}">
                <a16:creationId xmlns:a16="http://schemas.microsoft.com/office/drawing/2014/main" id="{728966B4-23B5-C4BB-056E-51448EE98EEA}"/>
              </a:ext>
            </a:extLst>
          </p:cNvPr>
          <p:cNvGraphicFramePr>
            <a:graphicFrameLocks noGrp="1"/>
          </p:cNvGraphicFramePr>
          <p:nvPr>
            <p:extLst>
              <p:ext uri="{D42A27DB-BD31-4B8C-83A1-F6EECF244321}">
                <p14:modId xmlns:p14="http://schemas.microsoft.com/office/powerpoint/2010/main" val="4011769254"/>
              </p:ext>
            </p:extLst>
          </p:nvPr>
        </p:nvGraphicFramePr>
        <p:xfrm>
          <a:off x="897698" y="1461369"/>
          <a:ext cx="10748660" cy="2774473"/>
        </p:xfrm>
        <a:graphic>
          <a:graphicData uri="http://schemas.openxmlformats.org/drawingml/2006/table">
            <a:tbl>
              <a:tblPr firstRow="1" bandRow="1">
                <a:tableStyleId>{5C22544A-7EE6-4342-B048-85BDC9FD1C3A}</a:tableStyleId>
              </a:tblPr>
              <a:tblGrid>
                <a:gridCol w="3454581">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Arial"/>
                        </a:rPr>
                        <a:t>Paragraph 89 of the MPGs</a:t>
                      </a:r>
                    </a:p>
                    <a:p>
                      <a:pPr lvl="0">
                        <a:buNone/>
                      </a:pPr>
                      <a:r>
                        <a:rPr lang="en-IE" sz="1800" b="0" i="0" u="none" strike="noStrike" noProof="0">
                          <a:solidFill>
                            <a:srgbClr val="000000"/>
                          </a:solidFill>
                          <a:latin typeface="Arial"/>
                        </a:rPr>
                        <a:t>information about how its actions, policies, and measures are modifying longer-term trends in GHG emissions and removals.</a:t>
                      </a:r>
                      <a:endParaRPr lang="en-IE" sz="1800">
                        <a:latin typeface="Arial"/>
                      </a:endParaRPr>
                    </a:p>
                  </a:txBody>
                  <a:tcPr/>
                </a:tc>
                <a:tc>
                  <a:txBody>
                    <a:bodyPr/>
                    <a:lstStyle/>
                    <a:p>
                      <a:pPr lvl="0">
                        <a:buNone/>
                      </a:pPr>
                      <a:r>
                        <a:rPr lang="en-US">
                          <a:latin typeface="Arial"/>
                        </a:rPr>
                        <a:t>…</a:t>
                      </a:r>
                      <a:r>
                        <a:rPr lang="en-US" sz="1800" b="1">
                          <a:latin typeface="Arial"/>
                        </a:rPr>
                        <a:t>Possible encouragement</a:t>
                      </a:r>
                    </a:p>
                    <a:p>
                      <a:pPr lvl="0">
                        <a:buNone/>
                      </a:pPr>
                      <a:r>
                        <a:rPr lang="en-GB" sz="1800" b="0" i="0" u="none" strike="noStrike" noProof="0">
                          <a:solidFill>
                            <a:srgbClr val="000000"/>
                          </a:solidFill>
                          <a:latin typeface="Arial"/>
                        </a:rPr>
                        <a:t>T</a:t>
                      </a:r>
                      <a:r>
                        <a:rPr lang="en-GB" sz="1800" b="0" i="0" u="none" strike="noStrike" noProof="0">
                          <a:solidFill>
                            <a:schemeClr val="tx1"/>
                          </a:solidFill>
                          <a:latin typeface="Arial"/>
                        </a:rPr>
                        <a:t>he TERT noted that, while Party  did not explicitly state in its BTR how it believes its </a:t>
                      </a:r>
                      <a:r>
                        <a:rPr lang="en-GB" sz="1800" b="0" i="0" u="none" strike="noStrike" noProof="0" err="1">
                          <a:solidFill>
                            <a:schemeClr val="tx1"/>
                          </a:solidFill>
                          <a:latin typeface="Arial"/>
                        </a:rPr>
                        <a:t>PaMs</a:t>
                      </a:r>
                      <a:r>
                        <a:rPr lang="en-GB" sz="1800" b="0" i="0" u="none" strike="noStrike" noProof="0">
                          <a:solidFill>
                            <a:schemeClr val="tx1"/>
                          </a:solidFill>
                          <a:latin typeface="Arial"/>
                        </a:rPr>
                        <a:t> are modifying longer-term trends in GHG emissions, many of the </a:t>
                      </a:r>
                      <a:r>
                        <a:rPr lang="en-GB" sz="1800" b="0" i="0" u="none" strike="noStrike" noProof="0" err="1">
                          <a:solidFill>
                            <a:schemeClr val="tx1"/>
                          </a:solidFill>
                          <a:latin typeface="Arial"/>
                        </a:rPr>
                        <a:t>PaMs</a:t>
                      </a:r>
                      <a:r>
                        <a:rPr lang="en-GB" sz="1800" b="0" i="0" u="none" strike="noStrike" noProof="0">
                          <a:solidFill>
                            <a:schemeClr val="tx1"/>
                          </a:solidFill>
                          <a:latin typeface="Arial"/>
                        </a:rPr>
                        <a:t> reported are expected to have lasting effects on such trends, as suggested in the projections for 2050. The TERT encourages Party  to explain specifically, to the extent possible, how its actions, policies and measures are modifying longer-term trends in GHG emissions and removals.</a:t>
                      </a:r>
                      <a:endParaRPr lang="en-US" sz="1800" b="0" i="0" u="none" strike="noStrike" noProof="0">
                        <a:solidFill>
                          <a:schemeClr val="tx1"/>
                        </a:solidFill>
                        <a:latin typeface="Arial"/>
                      </a:endParaRPr>
                    </a:p>
                  </a:txBody>
                  <a:tcPr/>
                </a:tc>
                <a:extLst>
                  <a:ext uri="{0D108BD9-81ED-4DB2-BD59-A6C34878D82A}">
                    <a16:rowId xmlns:a16="http://schemas.microsoft.com/office/drawing/2014/main" val="1246028936"/>
                  </a:ext>
                </a:extLst>
              </a:tr>
            </a:tbl>
          </a:graphicData>
        </a:graphic>
      </p:graphicFrame>
    </p:spTree>
    <p:extLst>
      <p:ext uri="{BB962C8B-B14F-4D97-AF65-F5344CB8AC3E}">
        <p14:creationId xmlns:p14="http://schemas.microsoft.com/office/powerpoint/2010/main" val="4034468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72AE4-B9B8-40A7-BD1D-A5A31EB9367C}"/>
              </a:ext>
            </a:extLst>
          </p:cNvPr>
          <p:cNvSpPr>
            <a:spLocks noGrp="1"/>
          </p:cNvSpPr>
          <p:nvPr>
            <p:ph type="body" sz="quarter" idx="10"/>
          </p:nvPr>
        </p:nvSpPr>
        <p:spPr>
          <a:xfrm>
            <a:off x="900000" y="79513"/>
            <a:ext cx="8084973" cy="965759"/>
          </a:xfrm>
        </p:spPr>
        <p:txBody>
          <a:bodyPr>
            <a:normAutofit/>
          </a:bodyPr>
          <a:lstStyle/>
          <a:p>
            <a:r>
              <a:rPr lang="en-US" sz="2400">
                <a:latin typeface="Arial"/>
                <a:cs typeface="Arial"/>
              </a:rPr>
              <a:t>Information necessary to track progress made in implementing and achieving its NDC: Projections</a:t>
            </a:r>
            <a:endParaRPr lang="en-US" sz="2400"/>
          </a:p>
        </p:txBody>
      </p:sp>
      <p:graphicFrame>
        <p:nvGraphicFramePr>
          <p:cNvPr id="4" name="Table 3">
            <a:extLst>
              <a:ext uri="{FF2B5EF4-FFF2-40B4-BE49-F238E27FC236}">
                <a16:creationId xmlns:a16="http://schemas.microsoft.com/office/drawing/2014/main" id="{B740978D-785A-F92E-DF1B-D2A5043D488D}"/>
              </a:ext>
            </a:extLst>
          </p:cNvPr>
          <p:cNvGraphicFramePr>
            <a:graphicFrameLocks noGrp="1"/>
          </p:cNvGraphicFramePr>
          <p:nvPr>
            <p:extLst>
              <p:ext uri="{D42A27DB-BD31-4B8C-83A1-F6EECF244321}">
                <p14:modId xmlns:p14="http://schemas.microsoft.com/office/powerpoint/2010/main" val="2648636793"/>
              </p:ext>
            </p:extLst>
          </p:nvPr>
        </p:nvGraphicFramePr>
        <p:xfrm>
          <a:off x="1005840" y="1452880"/>
          <a:ext cx="10646879" cy="5334793"/>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Arial"/>
                        </a:rPr>
                        <a:t>Paragraph 96(c) of the MPGs</a:t>
                      </a:r>
                    </a:p>
                    <a:p>
                      <a:endParaRPr lang="en-IE" sz="1800" b="0" i="0" u="none" strike="noStrike" noProof="0">
                        <a:solidFill>
                          <a:srgbClr val="000000"/>
                        </a:solidFill>
                        <a:latin typeface="Arial"/>
                      </a:endParaRPr>
                    </a:p>
                    <a:p>
                      <a:pPr marL="0" lvl="0" indent="0" algn="l">
                        <a:lnSpc>
                          <a:spcPct val="100000"/>
                        </a:lnSpc>
                        <a:buNone/>
                      </a:pPr>
                      <a:r>
                        <a:rPr lang="en-IE" sz="1800" b="1" i="0" u="none" strike="noStrike" baseline="0" noProof="0">
                          <a:solidFill>
                            <a:srgbClr val="000000"/>
                          </a:solidFill>
                          <a:latin typeface="Arial"/>
                        </a:rPr>
                        <a:t>Assumptions on policies and measures included in the ‘with measures’ projections and ‘with additional measures’ projections</a:t>
                      </a:r>
                      <a:endParaRPr lang="en-IE"/>
                    </a:p>
                  </a:txBody>
                  <a:tcPr/>
                </a:tc>
                <a:tc>
                  <a:txBody>
                    <a:bodyPr/>
                    <a:lstStyle/>
                    <a:p>
                      <a:pPr lvl="0">
                        <a:buNone/>
                      </a:pPr>
                      <a:r>
                        <a:rPr lang="en-US" b="1"/>
                        <a:t>Possible encouragement</a:t>
                      </a:r>
                      <a:endParaRPr lang="en-US" b="1">
                        <a:highlight>
                          <a:srgbClr val="FFFF00"/>
                        </a:highlight>
                      </a:endParaRPr>
                    </a:p>
                    <a:p>
                      <a:pPr lvl="0">
                        <a:buNone/>
                      </a:pPr>
                      <a:r>
                        <a:rPr lang="en-US" sz="1800" b="0" i="0" u="none" strike="noStrike" kern="1200" baseline="0" noProof="0">
                          <a:solidFill>
                            <a:srgbClr val="000000"/>
                          </a:solidFill>
                          <a:latin typeface="Arial"/>
                        </a:rPr>
                        <a:t>The TERT encourages the Party to include information on which policies and measures are included in the WM scenario and in the WAM scenario only.</a:t>
                      </a:r>
                      <a:endParaRPr lang="en-US" sz="1800" b="0" i="0" u="none" strike="noStrike" kern="1200" baseline="0" noProof="0">
                        <a:solidFill>
                          <a:srgbClr val="000000"/>
                        </a:solidFill>
                      </a:endParaRPr>
                    </a:p>
                  </a:txBody>
                  <a:tcPr/>
                </a:tc>
                <a:extLst>
                  <a:ext uri="{0D108BD9-81ED-4DB2-BD59-A6C34878D82A}">
                    <a16:rowId xmlns:a16="http://schemas.microsoft.com/office/drawing/2014/main" val="715208519"/>
                  </a:ext>
                </a:extLst>
              </a:tr>
              <a:tr h="1302598">
                <a:tc>
                  <a:txBody>
                    <a:bodyPr/>
                    <a:lstStyle/>
                    <a:p>
                      <a:r>
                        <a:rPr lang="en-US" sz="1800">
                          <a:latin typeface="Arial"/>
                        </a:rPr>
                        <a:t>Paragraph 96(d) of the MPGs</a:t>
                      </a:r>
                    </a:p>
                    <a:p>
                      <a:pPr lvl="0">
                        <a:buNone/>
                      </a:pPr>
                      <a:endParaRPr lang="en-US" sz="1800">
                        <a:latin typeface="Arial"/>
                      </a:endParaRPr>
                    </a:p>
                    <a:p>
                      <a:pPr lvl="0">
                        <a:buNone/>
                      </a:pPr>
                      <a:r>
                        <a:rPr lang="en-IE" sz="1800" b="1" i="0" u="none" strike="noStrike" noProof="0">
                          <a:solidFill>
                            <a:srgbClr val="000000"/>
                          </a:solidFill>
                          <a:latin typeface="Arial"/>
                        </a:rPr>
                        <a:t>Information  should include sensitivity analysis for any of the projections, together with a brief explanation of the methodologies and parameters used</a:t>
                      </a:r>
                      <a:endParaRPr lang="en-US"/>
                    </a:p>
                    <a:p>
                      <a:pPr lvl="0">
                        <a:buNone/>
                      </a:pPr>
                      <a:endParaRPr lang="en-US" sz="1800">
                        <a:latin typeface="Arial"/>
                      </a:endParaRPr>
                    </a:p>
                  </a:txBody>
                  <a:tcPr/>
                </a:tc>
                <a:tc>
                  <a:txBody>
                    <a:bodyPr/>
                    <a:lstStyle/>
                    <a:p>
                      <a:pPr lvl="0" algn="l">
                        <a:lnSpc>
                          <a:spcPct val="100000"/>
                        </a:lnSpc>
                        <a:spcBef>
                          <a:spcPts val="0"/>
                        </a:spcBef>
                        <a:spcAft>
                          <a:spcPts val="0"/>
                        </a:spcAft>
                        <a:buNone/>
                      </a:pPr>
                      <a:r>
                        <a:rPr lang="en-US" b="1"/>
                        <a:t>Possible </a:t>
                      </a:r>
                      <a:r>
                        <a:rPr lang="en-US" sz="1800" b="1" kern="1200">
                          <a:solidFill>
                            <a:schemeClr val="dk1"/>
                          </a:solidFill>
                          <a:latin typeface="+mn-lt"/>
                          <a:ea typeface="+mn-ea"/>
                          <a:cs typeface="+mn-cs"/>
                        </a:rPr>
                        <a:t>encouragement</a:t>
                      </a:r>
                    </a:p>
                    <a:p>
                      <a:pPr lvl="0" algn="l">
                        <a:lnSpc>
                          <a:spcPct val="100000"/>
                        </a:lnSpc>
                        <a:spcBef>
                          <a:spcPts val="0"/>
                        </a:spcBef>
                        <a:spcAft>
                          <a:spcPts val="0"/>
                        </a:spcAft>
                        <a:buNone/>
                      </a:pPr>
                      <a:r>
                        <a:rPr lang="en-US" sz="1800" b="0" i="0" u="none" strike="noStrike" baseline="0" noProof="0">
                          <a:solidFill>
                            <a:srgbClr val="000000"/>
                          </a:solidFill>
                          <a:latin typeface="Arial"/>
                        </a:rPr>
                        <a:t>The TERT encourages the Party to improve its quality control procedures to prevent processing errors, in its nest BTR submission.</a:t>
                      </a:r>
                      <a:endParaRPr lang="en-US"/>
                    </a:p>
                  </a:txBody>
                  <a:tcPr/>
                </a:tc>
                <a:extLst>
                  <a:ext uri="{0D108BD9-81ED-4DB2-BD59-A6C34878D82A}">
                    <a16:rowId xmlns:a16="http://schemas.microsoft.com/office/drawing/2014/main" val="1246028936"/>
                  </a:ext>
                </a:extLst>
              </a:tr>
            </a:tbl>
          </a:graphicData>
        </a:graphic>
      </p:graphicFrame>
    </p:spTree>
    <p:extLst>
      <p:ext uri="{BB962C8B-B14F-4D97-AF65-F5344CB8AC3E}">
        <p14:creationId xmlns:p14="http://schemas.microsoft.com/office/powerpoint/2010/main" val="3389793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82553-F22A-0434-1E5C-9A3439E1522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75A941-E6B6-B325-F2BC-259D908D14F9}"/>
              </a:ext>
            </a:extLst>
          </p:cNvPr>
          <p:cNvSpPr>
            <a:spLocks noGrp="1"/>
          </p:cNvSpPr>
          <p:nvPr>
            <p:ph type="body" sz="quarter" idx="10"/>
          </p:nvPr>
        </p:nvSpPr>
        <p:spPr>
          <a:xfrm>
            <a:off x="900000" y="79513"/>
            <a:ext cx="8084973" cy="965759"/>
          </a:xfrm>
        </p:spPr>
        <p:txBody>
          <a:bodyPr>
            <a:normAutofit/>
          </a:bodyPr>
          <a:lstStyle/>
          <a:p>
            <a:r>
              <a:rPr lang="en-US" sz="2400">
                <a:latin typeface="Arial"/>
                <a:cs typeface="Arial"/>
              </a:rPr>
              <a:t>Information necessary to track progress made in implementing and achieving its NDC: Projections</a:t>
            </a:r>
            <a:endParaRPr lang="en-US" sz="2400"/>
          </a:p>
        </p:txBody>
      </p:sp>
      <p:graphicFrame>
        <p:nvGraphicFramePr>
          <p:cNvPr id="4" name="Table 3">
            <a:extLst>
              <a:ext uri="{FF2B5EF4-FFF2-40B4-BE49-F238E27FC236}">
                <a16:creationId xmlns:a16="http://schemas.microsoft.com/office/drawing/2014/main" id="{7CA79C38-B85D-1C2F-3774-E367F4ABAF0B}"/>
              </a:ext>
            </a:extLst>
          </p:cNvPr>
          <p:cNvGraphicFramePr>
            <a:graphicFrameLocks noGrp="1"/>
          </p:cNvGraphicFramePr>
          <p:nvPr>
            <p:extLst>
              <p:ext uri="{D42A27DB-BD31-4B8C-83A1-F6EECF244321}">
                <p14:modId xmlns:p14="http://schemas.microsoft.com/office/powerpoint/2010/main" val="1469415042"/>
              </p:ext>
            </p:extLst>
          </p:nvPr>
        </p:nvGraphicFramePr>
        <p:xfrm>
          <a:off x="900000" y="1457167"/>
          <a:ext cx="10748661" cy="5843365"/>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48405">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2098486">
                <a:tc>
                  <a:txBody>
                    <a:bodyPr/>
                    <a:lstStyle/>
                    <a:p>
                      <a:r>
                        <a:rPr lang="en-IE" sz="1800" b="0" i="0" u="none" strike="noStrike" noProof="0">
                          <a:solidFill>
                            <a:srgbClr val="000000"/>
                          </a:solidFill>
                          <a:latin typeface="Arial"/>
                        </a:rPr>
                        <a:t>Paragraph  96(d) of the MPGs</a:t>
                      </a:r>
                    </a:p>
                    <a:p>
                      <a:endParaRPr lang="en-IE" sz="1800" b="0" i="0" u="none" strike="noStrike" noProof="0">
                        <a:solidFill>
                          <a:srgbClr val="000000"/>
                        </a:solidFill>
                        <a:latin typeface="Arial"/>
                      </a:endParaRPr>
                    </a:p>
                    <a:p>
                      <a:pPr lvl="0">
                        <a:buNone/>
                      </a:pPr>
                      <a:r>
                        <a:rPr lang="en-IE" sz="1800" b="1" i="0" u="none" strike="noStrike" baseline="0" noProof="0">
                          <a:solidFill>
                            <a:srgbClr val="000000"/>
                          </a:solidFill>
                          <a:latin typeface="Arial"/>
                        </a:rPr>
                        <a:t>Information  should include sensitivity analysis for any of the projections, together with a brief explanation of the methodologies and parameters used</a:t>
                      </a:r>
                      <a:endParaRPr lang="en-IE"/>
                    </a:p>
                  </a:txBody>
                  <a:tcPr/>
                </a:tc>
                <a:tc>
                  <a:txBody>
                    <a:bodyPr/>
                    <a:lstStyle/>
                    <a:p>
                      <a:pPr lvl="0">
                        <a:buNone/>
                      </a:pPr>
                      <a:r>
                        <a:rPr lang="en-US" b="1"/>
                        <a:t>Possible encouragement</a:t>
                      </a:r>
                      <a:endParaRPr lang="en-US" b="1">
                        <a:highlight>
                          <a:srgbClr val="FFFF00"/>
                        </a:highlight>
                      </a:endParaRPr>
                    </a:p>
                    <a:p>
                      <a:pPr lvl="0">
                        <a:buNone/>
                      </a:pPr>
                      <a:r>
                        <a:rPr lang="en-US" sz="1800" b="0" i="0" u="none" strike="noStrike" kern="1200" baseline="0" noProof="0">
                          <a:solidFill>
                            <a:srgbClr val="000000"/>
                          </a:solidFill>
                          <a:latin typeface="Arial"/>
                        </a:rPr>
                        <a:t>The TERT encourages the Party to enhance the analysis providing a textual explanation of the results obtained, in the next BTR submission.</a:t>
                      </a:r>
                    </a:p>
                  </a:txBody>
                  <a:tcPr/>
                </a:tc>
                <a:extLst>
                  <a:ext uri="{0D108BD9-81ED-4DB2-BD59-A6C34878D82A}">
                    <a16:rowId xmlns:a16="http://schemas.microsoft.com/office/drawing/2014/main" val="4201058254"/>
                  </a:ext>
                </a:extLst>
              </a:tr>
              <a:tr h="2853942">
                <a:tc>
                  <a:txBody>
                    <a:bodyPr/>
                    <a:lstStyle/>
                    <a:p>
                      <a:r>
                        <a:rPr lang="en-IE" sz="1800" b="0" i="0" u="none" strike="noStrike" noProof="0">
                          <a:solidFill>
                            <a:srgbClr val="000000"/>
                          </a:solidFill>
                          <a:latin typeface="Arial"/>
                        </a:rPr>
                        <a:t>Paragraph </a:t>
                      </a:r>
                      <a:r>
                        <a:rPr lang="en-IE" sz="1800" b="0" i="0" u="none" strike="noStrike" kern="1200" baseline="0" noProof="0">
                          <a:solidFill>
                            <a:srgbClr val="000000"/>
                          </a:solidFill>
                          <a:latin typeface="Arial"/>
                          <a:ea typeface="+mn-ea"/>
                          <a:cs typeface="+mn-cs"/>
                        </a:rPr>
                        <a:t>98</a:t>
                      </a:r>
                      <a:r>
                        <a:rPr lang="en-IE" sz="1800" b="0" i="0" u="none" strike="noStrike" noProof="0">
                          <a:solidFill>
                            <a:srgbClr val="000000"/>
                          </a:solidFill>
                          <a:latin typeface="Arial"/>
                        </a:rPr>
                        <a:t> of the MPGs</a:t>
                      </a:r>
                    </a:p>
                    <a:p>
                      <a:endParaRPr lang="en-IE" sz="1800" b="0" i="0" u="none" strike="noStrike" noProof="0">
                        <a:solidFill>
                          <a:srgbClr val="000000"/>
                        </a:solidFill>
                        <a:latin typeface="Arial"/>
                      </a:endParaRPr>
                    </a:p>
                    <a:p>
                      <a:pPr marL="0" lvl="0" indent="0" algn="l">
                        <a:lnSpc>
                          <a:spcPct val="100000"/>
                        </a:lnSpc>
                        <a:buNone/>
                      </a:pPr>
                      <a:r>
                        <a:rPr lang="en-IE" sz="1800" b="1" i="0" u="none" strike="noStrike" baseline="0" noProof="0">
                          <a:solidFill>
                            <a:srgbClr val="000000"/>
                          </a:solidFill>
                          <a:latin typeface="Arial"/>
                        </a:rPr>
                        <a:t>Each Party shall include projections on a sectoral basis and by gas, as well as for the national total, using a common metric consistent with that in its national inventory report.</a:t>
                      </a:r>
                    </a:p>
                    <a:p>
                      <a:pPr marL="0" lvl="0" indent="0" algn="l">
                        <a:lnSpc>
                          <a:spcPct val="100000"/>
                        </a:lnSpc>
                        <a:buNone/>
                      </a:pPr>
                      <a:endParaRPr lang="en-IE" sz="1800" b="1" i="0" u="none" strike="noStrike" baseline="0" noProof="0">
                        <a:solidFill>
                          <a:srgbClr val="000000"/>
                        </a:solidFill>
                        <a:latin typeface="Arial"/>
                      </a:endParaRPr>
                    </a:p>
                    <a:p>
                      <a:pPr lvl="0">
                        <a:buNone/>
                      </a:pPr>
                      <a:endParaRPr lang="en-IE" sz="1800" b="1" i="0" u="none" strike="noStrike" noProof="0">
                        <a:solidFill>
                          <a:srgbClr val="000000"/>
                        </a:solidFill>
                        <a:latin typeface="Arial"/>
                      </a:endParaRPr>
                    </a:p>
                  </a:txBody>
                  <a:tcPr/>
                </a:tc>
                <a:tc>
                  <a:txBody>
                    <a:bodyPr/>
                    <a:lstStyle/>
                    <a:p>
                      <a:pPr lvl="0">
                        <a:buNone/>
                      </a:pPr>
                      <a:r>
                        <a:rPr lang="en-US" b="1"/>
                        <a:t>Possible recommendation</a:t>
                      </a:r>
                      <a:endParaRPr lang="en-US" b="1">
                        <a:highlight>
                          <a:srgbClr val="FFFF00"/>
                        </a:highlight>
                      </a:endParaRPr>
                    </a:p>
                    <a:p>
                      <a:pPr lvl="0">
                        <a:buNone/>
                      </a:pPr>
                      <a:r>
                        <a:rPr lang="en-US" sz="1800" b="0" i="0" u="none" strike="noStrike" kern="1200" baseline="0" noProof="0">
                          <a:solidFill>
                            <a:srgbClr val="000000"/>
                          </a:solidFill>
                          <a:latin typeface="Arial"/>
                        </a:rPr>
                        <a:t>The TERT recommends that the Party report the information on projections at the level it has been developed (by region and subsector) to enhance transparency, in its next BTR submission.</a:t>
                      </a:r>
                      <a:endParaRPr lang="en-US"/>
                    </a:p>
                  </a:txBody>
                  <a:tcPr/>
                </a:tc>
                <a:extLst>
                  <a:ext uri="{0D108BD9-81ED-4DB2-BD59-A6C34878D82A}">
                    <a16:rowId xmlns:a16="http://schemas.microsoft.com/office/drawing/2014/main" val="715208519"/>
                  </a:ext>
                </a:extLst>
              </a:tr>
            </a:tbl>
          </a:graphicData>
        </a:graphic>
      </p:graphicFrame>
    </p:spTree>
    <p:extLst>
      <p:ext uri="{BB962C8B-B14F-4D97-AF65-F5344CB8AC3E}">
        <p14:creationId xmlns:p14="http://schemas.microsoft.com/office/powerpoint/2010/main" val="2268328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72AE4-B9B8-40A7-BD1D-A5A31EB9367C}"/>
              </a:ext>
            </a:extLst>
          </p:cNvPr>
          <p:cNvSpPr>
            <a:spLocks noGrp="1"/>
          </p:cNvSpPr>
          <p:nvPr>
            <p:ph type="body" sz="quarter" idx="10"/>
          </p:nvPr>
        </p:nvSpPr>
        <p:spPr>
          <a:xfrm>
            <a:off x="900000" y="79513"/>
            <a:ext cx="8084973" cy="965759"/>
          </a:xfrm>
        </p:spPr>
        <p:txBody>
          <a:bodyPr>
            <a:normAutofit/>
          </a:bodyPr>
          <a:lstStyle/>
          <a:p>
            <a:r>
              <a:rPr lang="en-US" sz="2400">
                <a:latin typeface="Arial"/>
                <a:cs typeface="Arial"/>
              </a:rPr>
              <a:t>FTC support</a:t>
            </a:r>
            <a:endParaRPr lang="en-US" sz="2400">
              <a:solidFill>
                <a:srgbClr val="FF0000"/>
              </a:solidFill>
            </a:endParaRPr>
          </a:p>
        </p:txBody>
      </p:sp>
      <p:graphicFrame>
        <p:nvGraphicFramePr>
          <p:cNvPr id="4" name="Table 3">
            <a:extLst>
              <a:ext uri="{FF2B5EF4-FFF2-40B4-BE49-F238E27FC236}">
                <a16:creationId xmlns:a16="http://schemas.microsoft.com/office/drawing/2014/main" id="{B740978D-785A-F92E-DF1B-D2A5043D488D}"/>
              </a:ext>
            </a:extLst>
          </p:cNvPr>
          <p:cNvGraphicFramePr>
            <a:graphicFrameLocks noGrp="1"/>
          </p:cNvGraphicFramePr>
          <p:nvPr>
            <p:extLst>
              <p:ext uri="{D42A27DB-BD31-4B8C-83A1-F6EECF244321}">
                <p14:modId xmlns:p14="http://schemas.microsoft.com/office/powerpoint/2010/main" val="3862396739"/>
              </p:ext>
            </p:extLst>
          </p:nvPr>
        </p:nvGraphicFramePr>
        <p:xfrm>
          <a:off x="815008" y="1159565"/>
          <a:ext cx="10834691" cy="5207163"/>
        </p:xfrm>
        <a:graphic>
          <a:graphicData uri="http://schemas.openxmlformats.org/drawingml/2006/table">
            <a:tbl>
              <a:tblPr firstRow="1" bandRow="1">
                <a:tableStyleId>{5C22544A-7EE6-4342-B048-85BDC9FD1C3A}</a:tableStyleId>
              </a:tblPr>
              <a:tblGrid>
                <a:gridCol w="3232354">
                  <a:extLst>
                    <a:ext uri="{9D8B030D-6E8A-4147-A177-3AD203B41FA5}">
                      <a16:colId xmlns:a16="http://schemas.microsoft.com/office/drawing/2014/main" val="3071331020"/>
                    </a:ext>
                  </a:extLst>
                </a:gridCol>
                <a:gridCol w="7602337">
                  <a:extLst>
                    <a:ext uri="{9D8B030D-6E8A-4147-A177-3AD203B41FA5}">
                      <a16:colId xmlns:a16="http://schemas.microsoft.com/office/drawing/2014/main" val="1921186754"/>
                    </a:ext>
                  </a:extLst>
                </a:gridCol>
              </a:tblGrid>
              <a:tr h="528483">
                <a:tc>
                  <a:txBody>
                    <a:bodyPr/>
                    <a:lstStyle/>
                    <a:p>
                      <a:r>
                        <a:rPr lang="en-US" sz="1600"/>
                        <a:t>Reporting requirements</a:t>
                      </a:r>
                    </a:p>
                  </a:txBody>
                  <a:tcPr/>
                </a:tc>
                <a:tc>
                  <a:txBody>
                    <a:bodyPr/>
                    <a:lstStyle/>
                    <a:p>
                      <a:r>
                        <a:rPr lang="en-US" sz="1600"/>
                        <a:t>Areas of Improvement</a:t>
                      </a:r>
                    </a:p>
                  </a:txBody>
                  <a:tcPr/>
                </a:tc>
                <a:extLst>
                  <a:ext uri="{0D108BD9-81ED-4DB2-BD59-A6C34878D82A}">
                    <a16:rowId xmlns:a16="http://schemas.microsoft.com/office/drawing/2014/main" val="1893908423"/>
                  </a:ext>
                </a:extLst>
              </a:tr>
              <a:tr h="1241322">
                <a:tc>
                  <a:txBody>
                    <a:bodyPr/>
                    <a:lstStyle/>
                    <a:p>
                      <a:pPr lvl="0">
                        <a:buNone/>
                      </a:pPr>
                      <a:r>
                        <a:rPr lang="en-US" sz="1600" b="0" i="0" u="none" strike="noStrike" noProof="0">
                          <a:latin typeface="Arial"/>
                        </a:rPr>
                        <a:t>Paragraph 119 (a) of the MPGs</a:t>
                      </a:r>
                      <a:endParaRPr lang="en-US" sz="1600"/>
                    </a:p>
                  </a:txBody>
                  <a:tcPr/>
                </a:tc>
                <a:tc>
                  <a:txBody>
                    <a:bodyPr/>
                    <a:lstStyle/>
                    <a:p>
                      <a:pPr lvl="0">
                        <a:buNone/>
                      </a:pPr>
                      <a:r>
                        <a:rPr lang="en-US" sz="1600" b="1"/>
                        <a:t>Possible recommendation</a:t>
                      </a:r>
                      <a:endParaRPr lang="en-US" sz="1600"/>
                    </a:p>
                    <a:p>
                      <a:pPr marL="0" lvl="0" algn="l" defTabSz="914400" rtl="0" eaLnBrk="1" latinLnBrk="0" hangingPunct="1">
                        <a:lnSpc>
                          <a:spcPct val="100000"/>
                        </a:lnSpc>
                        <a:spcBef>
                          <a:spcPts val="0"/>
                        </a:spcBef>
                        <a:spcAft>
                          <a:spcPts val="0"/>
                        </a:spcAft>
                        <a:buNone/>
                      </a:pPr>
                      <a:r>
                        <a:rPr lang="en-US" sz="1600" b="0" i="0" u="none" strike="noStrike" kern="1200" baseline="0" noProof="0">
                          <a:solidFill>
                            <a:srgbClr val="000000"/>
                          </a:solidFill>
                          <a:latin typeface="+mn-lt"/>
                          <a:ea typeface="+mn-ea"/>
                          <a:cs typeface="+mn-cs"/>
                        </a:rPr>
                        <a:t>T</a:t>
                      </a:r>
                      <a:r>
                        <a:rPr lang="en-GB" sz="1600" b="0" i="0" u="none" strike="noStrike" kern="1200" baseline="0" noProof="0">
                          <a:solidFill>
                            <a:srgbClr val="000000"/>
                          </a:solidFill>
                          <a:latin typeface="+mn-lt"/>
                          <a:ea typeface="+mn-ea"/>
                          <a:cs typeface="+mn-cs"/>
                        </a:rPr>
                        <a:t>he TERT recommends that Belgium improves the transparency of its reporting on the institutional systems and processes at the national and sub-national level to identify, track and report the support provided through public interventions in its next BTR.</a:t>
                      </a:r>
                    </a:p>
                    <a:p>
                      <a:pPr lvl="0" algn="l">
                        <a:lnSpc>
                          <a:spcPct val="100000"/>
                        </a:lnSpc>
                        <a:spcBef>
                          <a:spcPts val="0"/>
                        </a:spcBef>
                        <a:spcAft>
                          <a:spcPts val="0"/>
                        </a:spcAft>
                        <a:buNone/>
                      </a:pPr>
                      <a:endParaRPr lang="en-US" sz="1000" b="0" i="0" u="none" strike="noStrike" kern="1200" baseline="0" noProof="0">
                        <a:solidFill>
                          <a:srgbClr val="000000"/>
                        </a:solidFill>
                        <a:latin typeface="Times New Roman"/>
                      </a:endParaRPr>
                    </a:p>
                  </a:txBody>
                  <a:tcPr/>
                </a:tc>
                <a:extLst>
                  <a:ext uri="{0D108BD9-81ED-4DB2-BD59-A6C34878D82A}">
                    <a16:rowId xmlns:a16="http://schemas.microsoft.com/office/drawing/2014/main" val="4211511790"/>
                  </a:ext>
                </a:extLst>
              </a:tr>
              <a:tr h="1315064">
                <a:tc>
                  <a:txBody>
                    <a:bodyPr/>
                    <a:lstStyle/>
                    <a:p>
                      <a:pPr lvl="0">
                        <a:buNone/>
                      </a:pPr>
                      <a:r>
                        <a:rPr lang="en-IE" sz="1600" b="0" i="0" u="none" strike="noStrike" noProof="0">
                          <a:solidFill>
                            <a:srgbClr val="000000"/>
                          </a:solidFill>
                          <a:latin typeface="Arial"/>
                        </a:rPr>
                        <a:t>Paragraph 121 (d) (f) (g) of the MPGs</a:t>
                      </a:r>
                      <a:endParaRPr lang="en-US" sz="1600" b="0" i="0" u="none" strike="noStrike" noProof="0">
                        <a:latin typeface="Arial"/>
                      </a:endParaRPr>
                    </a:p>
                    <a:p>
                      <a:pPr lvl="0">
                        <a:buNone/>
                      </a:pPr>
                      <a:endParaRPr lang="en-IE" sz="1600" b="0" i="0" u="none" strike="noStrike" noProof="0">
                        <a:latin typeface="Arial"/>
                      </a:endParaRPr>
                    </a:p>
                    <a:p>
                      <a:pPr lvl="0" algn="l">
                        <a:lnSpc>
                          <a:spcPct val="100000"/>
                        </a:lnSpc>
                        <a:spcBef>
                          <a:spcPts val="0"/>
                        </a:spcBef>
                        <a:spcAft>
                          <a:spcPts val="0"/>
                        </a:spcAft>
                        <a:buNone/>
                      </a:pPr>
                      <a:r>
                        <a:rPr lang="en-IE" sz="1600" b="0" i="0" u="none" strike="noStrike" noProof="0">
                          <a:solidFill>
                            <a:srgbClr val="000000"/>
                          </a:solidFill>
                          <a:latin typeface="Arial"/>
                        </a:rPr>
                        <a:t>Channel, instrument, institutions</a:t>
                      </a:r>
                    </a:p>
                  </a:txBody>
                  <a:tcPr/>
                </a:tc>
                <a:tc>
                  <a:txBody>
                    <a:bodyPr/>
                    <a:lstStyle/>
                    <a:p>
                      <a:pPr lvl="0">
                        <a:buNone/>
                      </a:pPr>
                      <a:r>
                        <a:rPr lang="en-US" sz="1600" b="1"/>
                        <a:t>Possible recommendation</a:t>
                      </a:r>
                      <a:endParaRPr lang="en-US" sz="1600"/>
                    </a:p>
                    <a:p>
                      <a:pPr lvl="0" algn="l">
                        <a:lnSpc>
                          <a:spcPct val="100000"/>
                        </a:lnSpc>
                        <a:spcBef>
                          <a:spcPts val="0"/>
                        </a:spcBef>
                        <a:spcAft>
                          <a:spcPts val="0"/>
                        </a:spcAft>
                        <a:buNone/>
                      </a:pPr>
                      <a:r>
                        <a:rPr lang="en-GB" sz="1600" b="0" i="0" u="none" strike="noStrike" kern="1200" baseline="0" noProof="0">
                          <a:solidFill>
                            <a:srgbClr val="000000"/>
                          </a:solidFill>
                          <a:latin typeface="+mn-lt"/>
                          <a:ea typeface="+mn-ea"/>
                          <a:cs typeface="+mn-cs"/>
                        </a:rPr>
                        <a:t>The TERT recommends that the party in its next report, improves the transparency of its reporting to align the use of institutions with the corresponding channel of financial flows and coherently list the institutions supporting specific programmes/activities. </a:t>
                      </a:r>
                      <a:endParaRPr lang="en-US" sz="1600" b="0" i="0" u="none" strike="noStrike" kern="1200" baseline="0" noProof="0">
                        <a:solidFill>
                          <a:srgbClr val="000000"/>
                        </a:solidFill>
                        <a:latin typeface="+mn-lt"/>
                        <a:ea typeface="+mn-ea"/>
                        <a:cs typeface="+mn-cs"/>
                      </a:endParaRPr>
                    </a:p>
                    <a:p>
                      <a:pPr lvl="0" algn="l">
                        <a:lnSpc>
                          <a:spcPct val="100000"/>
                        </a:lnSpc>
                        <a:spcBef>
                          <a:spcPts val="0"/>
                        </a:spcBef>
                        <a:spcAft>
                          <a:spcPts val="0"/>
                        </a:spcAft>
                        <a:buNone/>
                      </a:pPr>
                      <a:endParaRPr lang="en-US" sz="1000" b="0" i="0" u="none" strike="noStrike" kern="1200" baseline="0" noProof="0">
                        <a:solidFill>
                          <a:srgbClr val="000000"/>
                        </a:solidFill>
                        <a:latin typeface="Times New Roman"/>
                      </a:endParaRPr>
                    </a:p>
                  </a:txBody>
                  <a:tcPr/>
                </a:tc>
                <a:extLst>
                  <a:ext uri="{0D108BD9-81ED-4DB2-BD59-A6C34878D82A}">
                    <a16:rowId xmlns:a16="http://schemas.microsoft.com/office/drawing/2014/main" val="4201058254"/>
                  </a:ext>
                </a:extLst>
              </a:tr>
              <a:tr h="1302597">
                <a:tc>
                  <a:txBody>
                    <a:bodyPr/>
                    <a:lstStyle/>
                    <a:p>
                      <a:pPr lvl="0">
                        <a:buNone/>
                      </a:pPr>
                      <a:r>
                        <a:rPr lang="en-IE" sz="1600" b="0" i="0" u="none" strike="noStrike" noProof="0">
                          <a:solidFill>
                            <a:srgbClr val="000000"/>
                          </a:solidFill>
                          <a:latin typeface="Arial"/>
                        </a:rPr>
                        <a:t>Paragraph 121 (p)  of the MPGs</a:t>
                      </a:r>
                      <a:endParaRPr lang="en-US" sz="1600"/>
                    </a:p>
                    <a:p>
                      <a:pPr lvl="0">
                        <a:buNone/>
                      </a:pPr>
                      <a:endParaRPr lang="en-IE" sz="1600" b="0" i="0" u="none" strike="noStrike" noProof="0">
                        <a:solidFill>
                          <a:srgbClr val="000000"/>
                        </a:solidFill>
                        <a:latin typeface="Arial"/>
                      </a:endParaRPr>
                    </a:p>
                    <a:p>
                      <a:pPr lvl="0">
                        <a:buNone/>
                      </a:pPr>
                      <a:r>
                        <a:rPr lang="en-IE" sz="1600" b="0" i="0" u="none" strike="noStrike" kern="1200" noProof="0">
                          <a:solidFill>
                            <a:srgbClr val="000000"/>
                          </a:solidFill>
                          <a:latin typeface="Arial"/>
                          <a:ea typeface="+mn-ea"/>
                          <a:cs typeface="+mn-cs"/>
                        </a:rPr>
                        <a:t>Support- needs and priorities of developing country Parties</a:t>
                      </a:r>
                    </a:p>
                  </a:txBody>
                  <a:tcPr/>
                </a:tc>
                <a:tc>
                  <a:txBody>
                    <a:bodyPr/>
                    <a:lstStyle/>
                    <a:p>
                      <a:pPr lvl="0">
                        <a:buNone/>
                      </a:pPr>
                      <a:r>
                        <a:rPr lang="en-US" sz="1600" b="1"/>
                        <a:t>Possible recommendation</a:t>
                      </a:r>
                      <a:endParaRPr lang="en-US" sz="1600"/>
                    </a:p>
                    <a:p>
                      <a:pPr lvl="0" algn="just">
                        <a:lnSpc>
                          <a:spcPct val="100000"/>
                        </a:lnSpc>
                        <a:spcBef>
                          <a:spcPts val="0"/>
                        </a:spcBef>
                        <a:spcAft>
                          <a:spcPts val="0"/>
                        </a:spcAft>
                        <a:buNone/>
                      </a:pPr>
                      <a:r>
                        <a:rPr lang="en-GB" sz="1600" b="0" i="0" u="none" strike="noStrike" kern="1200" baseline="0" noProof="0">
                          <a:solidFill>
                            <a:srgbClr val="000000"/>
                          </a:solidFill>
                          <a:latin typeface="+mn-lt"/>
                          <a:ea typeface="+mn-ea"/>
                          <a:cs typeface="+mn-cs"/>
                        </a:rPr>
                        <a:t>The TERT recommends that Belgium improves the transparency of its reporting in its next BTR by providing information on how the support provided and mobilized through public interventions effectively addresses the needs and priorities of developing country Parties for the implementation of the Paris Agreement. </a:t>
                      </a:r>
                    </a:p>
                    <a:p>
                      <a:pPr lvl="0" algn="just">
                        <a:lnSpc>
                          <a:spcPct val="100000"/>
                        </a:lnSpc>
                        <a:spcBef>
                          <a:spcPts val="0"/>
                        </a:spcBef>
                        <a:spcAft>
                          <a:spcPts val="0"/>
                        </a:spcAft>
                        <a:buNone/>
                      </a:pPr>
                      <a:endParaRPr lang="en-GB" sz="1000" b="0" i="0" u="none" strike="noStrike" kern="1200" baseline="0" noProof="0">
                        <a:solidFill>
                          <a:srgbClr val="000000"/>
                        </a:solidFill>
                        <a:latin typeface="Times New Roman"/>
                      </a:endParaRPr>
                    </a:p>
                    <a:p>
                      <a:pPr lvl="0" algn="just">
                        <a:lnSpc>
                          <a:spcPct val="100000"/>
                        </a:lnSpc>
                        <a:spcBef>
                          <a:spcPts val="0"/>
                        </a:spcBef>
                        <a:spcAft>
                          <a:spcPts val="0"/>
                        </a:spcAft>
                        <a:buNone/>
                      </a:pPr>
                      <a:endParaRPr lang="en-US" sz="1000" b="0" i="0" u="none" strike="noStrike" kern="1200" baseline="0" noProof="0">
                        <a:solidFill>
                          <a:srgbClr val="000000"/>
                        </a:solidFill>
                        <a:latin typeface="Times New Roman"/>
                      </a:endParaRPr>
                    </a:p>
                    <a:p>
                      <a:pPr lvl="0">
                        <a:buNone/>
                      </a:pPr>
                      <a:endParaRPr lang="en-US" sz="900" b="0" i="0" u="none" strike="noStrike" kern="1200" baseline="0" noProof="0">
                        <a:solidFill>
                          <a:srgbClr val="000000"/>
                        </a:solidFill>
                        <a:latin typeface="Times New Roman"/>
                      </a:endParaRPr>
                    </a:p>
                  </a:txBody>
                  <a:tcPr/>
                </a:tc>
                <a:extLst>
                  <a:ext uri="{0D108BD9-81ED-4DB2-BD59-A6C34878D82A}">
                    <a16:rowId xmlns:a16="http://schemas.microsoft.com/office/drawing/2014/main" val="901556897"/>
                  </a:ext>
                </a:extLst>
              </a:tr>
            </a:tbl>
          </a:graphicData>
        </a:graphic>
      </p:graphicFrame>
    </p:spTree>
    <p:extLst>
      <p:ext uri="{BB962C8B-B14F-4D97-AF65-F5344CB8AC3E}">
        <p14:creationId xmlns:p14="http://schemas.microsoft.com/office/powerpoint/2010/main" val="4160830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CC0270-E668-15B2-90BF-B9CDBFC42319}"/>
              </a:ext>
            </a:extLst>
          </p:cNvPr>
          <p:cNvSpPr>
            <a:spLocks noGrp="1"/>
          </p:cNvSpPr>
          <p:nvPr>
            <p:ph type="body" sz="quarter" idx="10"/>
          </p:nvPr>
        </p:nvSpPr>
        <p:spPr/>
        <p:txBody>
          <a:bodyPr/>
          <a:lstStyle/>
          <a:p>
            <a:r>
              <a:rPr lang="en-US" sz="2400">
                <a:latin typeface="Arial"/>
                <a:cs typeface="Arial"/>
              </a:rPr>
              <a:t>FTC support</a:t>
            </a:r>
            <a:endParaRPr lang="en-US" sz="2400">
              <a:solidFill>
                <a:srgbClr val="FF0000"/>
              </a:solidFill>
            </a:endParaRPr>
          </a:p>
          <a:p>
            <a:endParaRPr lang="en-US"/>
          </a:p>
        </p:txBody>
      </p:sp>
      <p:graphicFrame>
        <p:nvGraphicFramePr>
          <p:cNvPr id="4" name="Table 3">
            <a:extLst>
              <a:ext uri="{FF2B5EF4-FFF2-40B4-BE49-F238E27FC236}">
                <a16:creationId xmlns:a16="http://schemas.microsoft.com/office/drawing/2014/main" id="{A3C23580-62B7-D6E7-D5B6-694AADA6E833}"/>
              </a:ext>
            </a:extLst>
          </p:cNvPr>
          <p:cNvGraphicFramePr>
            <a:graphicFrameLocks noGrp="1"/>
          </p:cNvGraphicFramePr>
          <p:nvPr>
            <p:extLst>
              <p:ext uri="{D42A27DB-BD31-4B8C-83A1-F6EECF244321}">
                <p14:modId xmlns:p14="http://schemas.microsoft.com/office/powerpoint/2010/main" val="3862618431"/>
              </p:ext>
            </p:extLst>
          </p:nvPr>
        </p:nvGraphicFramePr>
        <p:xfrm>
          <a:off x="815008" y="1159565"/>
          <a:ext cx="10834691" cy="4444002"/>
        </p:xfrm>
        <a:graphic>
          <a:graphicData uri="http://schemas.openxmlformats.org/drawingml/2006/table">
            <a:tbl>
              <a:tblPr firstRow="1" bandRow="1">
                <a:tableStyleId>{5C22544A-7EE6-4342-B048-85BDC9FD1C3A}</a:tableStyleId>
              </a:tblPr>
              <a:tblGrid>
                <a:gridCol w="3232354">
                  <a:extLst>
                    <a:ext uri="{9D8B030D-6E8A-4147-A177-3AD203B41FA5}">
                      <a16:colId xmlns:a16="http://schemas.microsoft.com/office/drawing/2014/main" val="3071331020"/>
                    </a:ext>
                  </a:extLst>
                </a:gridCol>
                <a:gridCol w="7602337">
                  <a:extLst>
                    <a:ext uri="{9D8B030D-6E8A-4147-A177-3AD203B41FA5}">
                      <a16:colId xmlns:a16="http://schemas.microsoft.com/office/drawing/2014/main" val="1921186754"/>
                    </a:ext>
                  </a:extLst>
                </a:gridCol>
              </a:tblGrid>
              <a:tr h="528483">
                <a:tc>
                  <a:txBody>
                    <a:bodyPr/>
                    <a:lstStyle/>
                    <a:p>
                      <a:r>
                        <a:rPr lang="en-US" sz="1600"/>
                        <a:t>Reporting requirements</a:t>
                      </a:r>
                    </a:p>
                  </a:txBody>
                  <a:tcPr/>
                </a:tc>
                <a:tc>
                  <a:txBody>
                    <a:bodyPr/>
                    <a:lstStyle/>
                    <a:p>
                      <a:r>
                        <a:rPr lang="en-US" sz="1600"/>
                        <a:t>Areas of Improvement</a:t>
                      </a:r>
                    </a:p>
                  </a:txBody>
                  <a:tcPr/>
                </a:tc>
                <a:extLst>
                  <a:ext uri="{0D108BD9-81ED-4DB2-BD59-A6C34878D82A}">
                    <a16:rowId xmlns:a16="http://schemas.microsoft.com/office/drawing/2014/main" val="1893908423"/>
                  </a:ext>
                </a:extLst>
              </a:tr>
              <a:tr h="1241322">
                <a:tc>
                  <a:txBody>
                    <a:bodyPr/>
                    <a:lstStyle/>
                    <a:p>
                      <a:pPr lvl="0">
                        <a:buNone/>
                      </a:pPr>
                      <a:r>
                        <a:rPr lang="en-US" sz="1600" b="0" i="0" u="none" strike="noStrike" noProof="0">
                          <a:latin typeface="Arial"/>
                        </a:rPr>
                        <a:t>Paragraph 122 of the MPGs</a:t>
                      </a:r>
                    </a:p>
                    <a:p>
                      <a:pPr lvl="0">
                        <a:buNone/>
                      </a:pPr>
                      <a:r>
                        <a:rPr lang="en-US" sz="1600" b="0" i="0" u="none" strike="noStrike" noProof="0">
                          <a:latin typeface="Arial"/>
                        </a:rPr>
                        <a:t>TT</a:t>
                      </a:r>
                    </a:p>
                  </a:txBody>
                  <a:tcPr/>
                </a:tc>
                <a:tc>
                  <a:txBody>
                    <a:bodyPr/>
                    <a:lstStyle/>
                    <a:p>
                      <a:pPr lvl="0">
                        <a:buNone/>
                      </a:pPr>
                      <a:r>
                        <a:rPr lang="en-US" sz="1600" b="1"/>
                        <a:t>Possible recommendation</a:t>
                      </a:r>
                      <a:endParaRPr lang="en-US" sz="1600"/>
                    </a:p>
                    <a:p>
                      <a:pPr marL="0" lvl="0" algn="l" defTabSz="914400" rtl="0" eaLnBrk="1" latinLnBrk="0" hangingPunct="1">
                        <a:lnSpc>
                          <a:spcPct val="100000"/>
                        </a:lnSpc>
                        <a:spcBef>
                          <a:spcPts val="0"/>
                        </a:spcBef>
                        <a:spcAft>
                          <a:spcPts val="0"/>
                        </a:spcAft>
                        <a:buNone/>
                      </a:pPr>
                      <a:r>
                        <a:rPr lang="en-US" sz="1600" b="0" i="0" u="none" strike="noStrike" kern="1200" noProof="0">
                          <a:solidFill>
                            <a:schemeClr val="dk1"/>
                          </a:solidFill>
                          <a:latin typeface="Arial"/>
                          <a:ea typeface="+mn-ea"/>
                          <a:cs typeface="+mn-cs"/>
                        </a:rPr>
                        <a:t>T</a:t>
                      </a:r>
                      <a:r>
                        <a:rPr lang="en-GB" sz="1600" b="0" i="0" u="none" strike="noStrike" kern="1200" noProof="0">
                          <a:solidFill>
                            <a:schemeClr val="dk1"/>
                          </a:solidFill>
                          <a:latin typeface="Arial"/>
                          <a:ea typeface="+mn-ea"/>
                          <a:cs typeface="+mn-cs"/>
                        </a:rPr>
                        <a:t>he TERT recommends that the Party provides information on underlying assumptions, definitions and methodologies relating technology development and transfer in its next BTR.</a:t>
                      </a:r>
                    </a:p>
                    <a:p>
                      <a:pPr lvl="0" algn="l">
                        <a:lnSpc>
                          <a:spcPct val="100000"/>
                        </a:lnSpc>
                        <a:spcBef>
                          <a:spcPts val="0"/>
                        </a:spcBef>
                        <a:spcAft>
                          <a:spcPts val="0"/>
                        </a:spcAft>
                        <a:buNone/>
                      </a:pPr>
                      <a:endParaRPr lang="en-US" sz="1000" b="0" i="0" u="none" strike="noStrike" kern="1200" baseline="0" noProof="0">
                        <a:solidFill>
                          <a:srgbClr val="000000"/>
                        </a:solidFill>
                        <a:latin typeface="Times New Roman"/>
                      </a:endParaRPr>
                    </a:p>
                  </a:txBody>
                  <a:tcPr/>
                </a:tc>
                <a:extLst>
                  <a:ext uri="{0D108BD9-81ED-4DB2-BD59-A6C34878D82A}">
                    <a16:rowId xmlns:a16="http://schemas.microsoft.com/office/drawing/2014/main" val="4211511790"/>
                  </a:ext>
                </a:extLst>
              </a:tr>
              <a:tr h="1315064">
                <a:tc>
                  <a:txBody>
                    <a:bodyPr/>
                    <a:lstStyle/>
                    <a:p>
                      <a:pPr lvl="0">
                        <a:buNone/>
                      </a:pPr>
                      <a:r>
                        <a:rPr lang="en-IE" sz="1600" b="0" i="0" u="none" strike="noStrike" noProof="0">
                          <a:solidFill>
                            <a:srgbClr val="000000"/>
                          </a:solidFill>
                          <a:latin typeface="Arial"/>
                        </a:rPr>
                        <a:t>Paragraph 126 (a) of the MPGs</a:t>
                      </a:r>
                      <a:endParaRPr lang="en-US" sz="1600" b="0" i="0" u="none" strike="noStrike" noProof="0">
                        <a:latin typeface="Arial"/>
                      </a:endParaRPr>
                    </a:p>
                    <a:p>
                      <a:pPr lvl="0">
                        <a:buNone/>
                      </a:pPr>
                      <a:endParaRPr lang="en-IE" sz="1600" b="0" i="0" u="none" strike="noStrike" noProof="0">
                        <a:latin typeface="Arial"/>
                      </a:endParaRPr>
                    </a:p>
                    <a:p>
                      <a:pPr lvl="0" algn="l">
                        <a:lnSpc>
                          <a:spcPct val="100000"/>
                        </a:lnSpc>
                        <a:spcBef>
                          <a:spcPts val="0"/>
                        </a:spcBef>
                        <a:spcAft>
                          <a:spcPts val="0"/>
                        </a:spcAft>
                        <a:buNone/>
                      </a:pPr>
                      <a:r>
                        <a:rPr lang="en-IE" sz="1600" b="0" i="0" u="none" strike="noStrike" noProof="0">
                          <a:solidFill>
                            <a:srgbClr val="000000"/>
                          </a:solidFill>
                          <a:latin typeface="Arial"/>
                        </a:rPr>
                        <a:t>TT</a:t>
                      </a:r>
                    </a:p>
                  </a:txBody>
                  <a:tcPr/>
                </a:tc>
                <a:tc>
                  <a:txBody>
                    <a:bodyPr/>
                    <a:lstStyle/>
                    <a:p>
                      <a:pPr lvl="0">
                        <a:buNone/>
                      </a:pPr>
                      <a:r>
                        <a:rPr lang="en-US" sz="1600" b="1"/>
                        <a:t>Possible recommendation</a:t>
                      </a:r>
                      <a:endParaRPr lang="en-US" sz="1600"/>
                    </a:p>
                    <a:p>
                      <a:pPr lvl="0" algn="l">
                        <a:lnSpc>
                          <a:spcPct val="100000"/>
                        </a:lnSpc>
                        <a:spcBef>
                          <a:spcPts val="0"/>
                        </a:spcBef>
                        <a:spcAft>
                          <a:spcPts val="0"/>
                        </a:spcAft>
                        <a:buNone/>
                      </a:pPr>
                      <a:r>
                        <a:rPr lang="en-US" sz="1600" b="0" i="0" u="none" strike="noStrike" kern="1200" noProof="0">
                          <a:solidFill>
                            <a:schemeClr val="dk1"/>
                          </a:solidFill>
                          <a:latin typeface="Arial"/>
                          <a:ea typeface="+mn-ea"/>
                          <a:cs typeface="+mn-cs"/>
                        </a:rPr>
                        <a:t>T</a:t>
                      </a:r>
                      <a:r>
                        <a:rPr lang="en-GB" sz="1600" b="0" i="0" u="none" strike="noStrike" kern="1200" noProof="0">
                          <a:solidFill>
                            <a:srgbClr val="000000"/>
                          </a:solidFill>
                          <a:latin typeface="Arial"/>
                          <a:ea typeface="+mn-ea"/>
                          <a:cs typeface="+mn-cs"/>
                        </a:rPr>
                        <a:t>he TERT recommends that the Party in its next report, improves the transparency of its reporting by providing information on the strategies deployed to support technology development and transfer to the extent possible.</a:t>
                      </a:r>
                      <a:endParaRPr lang="en-US" sz="1600" b="0" i="0" u="none" strike="noStrike" kern="1200" noProof="0">
                        <a:solidFill>
                          <a:srgbClr val="000000"/>
                        </a:solidFill>
                        <a:latin typeface="Arial"/>
                        <a:ea typeface="+mn-ea"/>
                        <a:cs typeface="+mn-cs"/>
                      </a:endParaRPr>
                    </a:p>
                    <a:p>
                      <a:pPr lvl="0" algn="l">
                        <a:lnSpc>
                          <a:spcPct val="100000"/>
                        </a:lnSpc>
                        <a:spcBef>
                          <a:spcPts val="0"/>
                        </a:spcBef>
                        <a:spcAft>
                          <a:spcPts val="0"/>
                        </a:spcAft>
                        <a:buNone/>
                      </a:pPr>
                      <a:endParaRPr lang="en-US" sz="1000" b="0" i="0" u="none" strike="noStrike" kern="1200" noProof="0">
                        <a:solidFill>
                          <a:schemeClr val="dk1"/>
                        </a:solidFill>
                        <a:latin typeface="Times New Roman"/>
                      </a:endParaRPr>
                    </a:p>
                    <a:p>
                      <a:pPr lvl="0" algn="l">
                        <a:lnSpc>
                          <a:spcPct val="100000"/>
                        </a:lnSpc>
                        <a:spcBef>
                          <a:spcPts val="0"/>
                        </a:spcBef>
                        <a:spcAft>
                          <a:spcPts val="0"/>
                        </a:spcAft>
                        <a:buNone/>
                      </a:pPr>
                      <a:endParaRPr lang="en-US" sz="1000" b="0" i="0" u="none" strike="noStrike" kern="1200" baseline="0" noProof="0">
                        <a:solidFill>
                          <a:srgbClr val="000000"/>
                        </a:solidFill>
                        <a:latin typeface="Times New Roman"/>
                      </a:endParaRPr>
                    </a:p>
                  </a:txBody>
                  <a:tcPr/>
                </a:tc>
                <a:extLst>
                  <a:ext uri="{0D108BD9-81ED-4DB2-BD59-A6C34878D82A}">
                    <a16:rowId xmlns:a16="http://schemas.microsoft.com/office/drawing/2014/main" val="4201058254"/>
                  </a:ext>
                </a:extLst>
              </a:tr>
              <a:tr h="1302597">
                <a:tc>
                  <a:txBody>
                    <a:bodyPr/>
                    <a:lstStyle/>
                    <a:p>
                      <a:pPr lvl="0">
                        <a:buNone/>
                      </a:pPr>
                      <a:r>
                        <a:rPr lang="en-IE" sz="1600" b="0" i="0" u="none" strike="noStrike" noProof="0">
                          <a:solidFill>
                            <a:srgbClr val="000000"/>
                          </a:solidFill>
                          <a:latin typeface="Arial"/>
                        </a:rPr>
                        <a:t>Paragraph 126 (f)  of the MPGs</a:t>
                      </a:r>
                      <a:endParaRPr lang="en-US" sz="1600"/>
                    </a:p>
                    <a:p>
                      <a:pPr lvl="0">
                        <a:buNone/>
                      </a:pPr>
                      <a:endParaRPr lang="en-IE" sz="1600" b="0" i="0" u="none" strike="noStrike" noProof="0">
                        <a:solidFill>
                          <a:srgbClr val="000000"/>
                        </a:solidFill>
                        <a:latin typeface="Arial"/>
                      </a:endParaRPr>
                    </a:p>
                    <a:p>
                      <a:pPr lvl="0">
                        <a:buNone/>
                      </a:pPr>
                      <a:r>
                        <a:rPr lang="en-IE" sz="1600" b="0" i="0" u="none" strike="noStrike" kern="1200" noProof="0">
                          <a:solidFill>
                            <a:srgbClr val="000000"/>
                          </a:solidFill>
                          <a:latin typeface="Arial"/>
                          <a:ea typeface="+mn-ea"/>
                          <a:cs typeface="+mn-cs"/>
                        </a:rPr>
                        <a:t>TT</a:t>
                      </a:r>
                    </a:p>
                  </a:txBody>
                  <a:tcPr/>
                </a:tc>
                <a:tc>
                  <a:txBody>
                    <a:bodyPr/>
                    <a:lstStyle/>
                    <a:p>
                      <a:pPr lvl="0">
                        <a:buNone/>
                      </a:pPr>
                      <a:r>
                        <a:rPr lang="en-US" sz="1600" b="1"/>
                        <a:t>Possible recommendation</a:t>
                      </a:r>
                      <a:endParaRPr lang="en-US" sz="1600"/>
                    </a:p>
                    <a:p>
                      <a:pPr lvl="0" algn="l">
                        <a:lnSpc>
                          <a:spcPct val="100000"/>
                        </a:lnSpc>
                        <a:spcBef>
                          <a:spcPts val="0"/>
                        </a:spcBef>
                        <a:spcAft>
                          <a:spcPts val="0"/>
                        </a:spcAft>
                        <a:buNone/>
                      </a:pPr>
                      <a:r>
                        <a:rPr lang="en-US" sz="1600" b="0" i="0" u="none" strike="noStrike" kern="1200" noProof="0">
                          <a:solidFill>
                            <a:schemeClr val="dk1"/>
                          </a:solidFill>
                          <a:latin typeface="Arial"/>
                          <a:ea typeface="+mn-ea"/>
                          <a:cs typeface="+mn-cs"/>
                        </a:rPr>
                        <a:t>The TERT recommends that the Party provides information on the knowledge generated related to technology development and transfer.</a:t>
                      </a:r>
                    </a:p>
                    <a:p>
                      <a:pPr lvl="0" algn="just">
                        <a:lnSpc>
                          <a:spcPct val="100000"/>
                        </a:lnSpc>
                        <a:spcBef>
                          <a:spcPts val="0"/>
                        </a:spcBef>
                        <a:spcAft>
                          <a:spcPts val="0"/>
                        </a:spcAft>
                        <a:buNone/>
                      </a:pPr>
                      <a:endParaRPr lang="en-US" sz="1600" b="0" i="0" u="none" strike="noStrike" kern="1200" baseline="0" noProof="0">
                        <a:solidFill>
                          <a:srgbClr val="000000"/>
                        </a:solidFill>
                        <a:latin typeface="+mn-lt"/>
                        <a:ea typeface="+mn-ea"/>
                        <a:cs typeface="+mn-cs"/>
                      </a:endParaRPr>
                    </a:p>
                    <a:p>
                      <a:pPr lvl="0">
                        <a:buNone/>
                      </a:pPr>
                      <a:endParaRPr lang="en-US" sz="900" b="0" i="0" u="none" strike="noStrike" kern="1200" baseline="0" noProof="0">
                        <a:solidFill>
                          <a:srgbClr val="000000"/>
                        </a:solidFill>
                        <a:latin typeface="Times New Roman"/>
                      </a:endParaRPr>
                    </a:p>
                  </a:txBody>
                  <a:tcPr/>
                </a:tc>
                <a:extLst>
                  <a:ext uri="{0D108BD9-81ED-4DB2-BD59-A6C34878D82A}">
                    <a16:rowId xmlns:a16="http://schemas.microsoft.com/office/drawing/2014/main" val="901556897"/>
                  </a:ext>
                </a:extLst>
              </a:tr>
            </a:tbl>
          </a:graphicData>
        </a:graphic>
      </p:graphicFrame>
    </p:spTree>
    <p:extLst>
      <p:ext uri="{BB962C8B-B14F-4D97-AF65-F5344CB8AC3E}">
        <p14:creationId xmlns:p14="http://schemas.microsoft.com/office/powerpoint/2010/main" val="1847416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F8E05-57C8-832F-AB84-2F99AA7BB8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E8EEBB4-7674-6D87-FE3F-53334C35C938}"/>
              </a:ext>
            </a:extLst>
          </p:cNvPr>
          <p:cNvSpPr>
            <a:spLocks noGrp="1"/>
          </p:cNvSpPr>
          <p:nvPr>
            <p:ph type="body" sz="quarter" idx="10"/>
          </p:nvPr>
        </p:nvSpPr>
        <p:spPr/>
        <p:txBody>
          <a:bodyPr/>
          <a:lstStyle/>
          <a:p>
            <a:r>
              <a:rPr lang="en-US" sz="2400">
                <a:latin typeface="Arial"/>
                <a:cs typeface="Arial"/>
              </a:rPr>
              <a:t>FTC support</a:t>
            </a:r>
            <a:endParaRPr lang="en-US" sz="2400">
              <a:solidFill>
                <a:srgbClr val="FF0000"/>
              </a:solidFill>
            </a:endParaRPr>
          </a:p>
          <a:p>
            <a:endParaRPr lang="en-US"/>
          </a:p>
        </p:txBody>
      </p:sp>
      <p:graphicFrame>
        <p:nvGraphicFramePr>
          <p:cNvPr id="4" name="Table 3">
            <a:extLst>
              <a:ext uri="{FF2B5EF4-FFF2-40B4-BE49-F238E27FC236}">
                <a16:creationId xmlns:a16="http://schemas.microsoft.com/office/drawing/2014/main" id="{D5C54D20-8988-640D-D801-9DFA33CD4113}"/>
              </a:ext>
            </a:extLst>
          </p:cNvPr>
          <p:cNvGraphicFramePr>
            <a:graphicFrameLocks noGrp="1"/>
          </p:cNvGraphicFramePr>
          <p:nvPr>
            <p:extLst>
              <p:ext uri="{D42A27DB-BD31-4B8C-83A1-F6EECF244321}">
                <p14:modId xmlns:p14="http://schemas.microsoft.com/office/powerpoint/2010/main" val="1145916939"/>
              </p:ext>
            </p:extLst>
          </p:nvPr>
        </p:nvGraphicFramePr>
        <p:xfrm>
          <a:off x="815008" y="1159565"/>
          <a:ext cx="10834691" cy="4909560"/>
        </p:xfrm>
        <a:graphic>
          <a:graphicData uri="http://schemas.openxmlformats.org/drawingml/2006/table">
            <a:tbl>
              <a:tblPr firstRow="1" bandRow="1">
                <a:tableStyleId>{5C22544A-7EE6-4342-B048-85BDC9FD1C3A}</a:tableStyleId>
              </a:tblPr>
              <a:tblGrid>
                <a:gridCol w="3232354">
                  <a:extLst>
                    <a:ext uri="{9D8B030D-6E8A-4147-A177-3AD203B41FA5}">
                      <a16:colId xmlns:a16="http://schemas.microsoft.com/office/drawing/2014/main" val="3071331020"/>
                    </a:ext>
                  </a:extLst>
                </a:gridCol>
                <a:gridCol w="7602337">
                  <a:extLst>
                    <a:ext uri="{9D8B030D-6E8A-4147-A177-3AD203B41FA5}">
                      <a16:colId xmlns:a16="http://schemas.microsoft.com/office/drawing/2014/main" val="1921186754"/>
                    </a:ext>
                  </a:extLst>
                </a:gridCol>
              </a:tblGrid>
              <a:tr h="528483">
                <a:tc>
                  <a:txBody>
                    <a:bodyPr/>
                    <a:lstStyle/>
                    <a:p>
                      <a:r>
                        <a:rPr lang="en-US" sz="1600"/>
                        <a:t>Reporting requirements</a:t>
                      </a:r>
                    </a:p>
                  </a:txBody>
                  <a:tcPr/>
                </a:tc>
                <a:tc>
                  <a:txBody>
                    <a:bodyPr/>
                    <a:lstStyle/>
                    <a:p>
                      <a:r>
                        <a:rPr lang="en-US" sz="1600"/>
                        <a:t>Areas of Improvement</a:t>
                      </a:r>
                    </a:p>
                  </a:txBody>
                  <a:tcPr/>
                </a:tc>
                <a:extLst>
                  <a:ext uri="{0D108BD9-81ED-4DB2-BD59-A6C34878D82A}">
                    <a16:rowId xmlns:a16="http://schemas.microsoft.com/office/drawing/2014/main" val="1893908423"/>
                  </a:ext>
                </a:extLst>
              </a:tr>
              <a:tr h="1241322">
                <a:tc>
                  <a:txBody>
                    <a:bodyPr/>
                    <a:lstStyle/>
                    <a:p>
                      <a:pPr lvl="0">
                        <a:buNone/>
                      </a:pPr>
                      <a:r>
                        <a:rPr lang="en-US" sz="1600" b="0" i="0" u="none" strike="noStrike" noProof="0">
                          <a:latin typeface="Arial"/>
                        </a:rPr>
                        <a:t>Paragraph 127 (d) of the MPGs</a:t>
                      </a:r>
                    </a:p>
                    <a:p>
                      <a:pPr lvl="0">
                        <a:buNone/>
                      </a:pPr>
                      <a:r>
                        <a:rPr lang="en-US" sz="1600" b="0" i="0" u="none" strike="noStrike" noProof="0">
                          <a:latin typeface="Arial"/>
                        </a:rPr>
                        <a:t>TT</a:t>
                      </a:r>
                    </a:p>
                    <a:p>
                      <a:pPr lvl="0">
                        <a:buNone/>
                      </a:pPr>
                      <a:endParaRPr lang="en-US" sz="1600" b="0" i="0" u="none" strike="noStrike" noProof="0">
                        <a:latin typeface="Arial"/>
                      </a:endParaRPr>
                    </a:p>
                    <a:p>
                      <a:pPr lvl="0">
                        <a:buNone/>
                      </a:pPr>
                      <a:r>
                        <a:rPr lang="en-US" sz="1600" b="0" i="0" u="none" strike="noStrike" noProof="0">
                          <a:latin typeface="Arial"/>
                        </a:rPr>
                        <a:t>(Minor)</a:t>
                      </a:r>
                    </a:p>
                  </a:txBody>
                  <a:tcPr/>
                </a:tc>
                <a:tc>
                  <a:txBody>
                    <a:bodyPr/>
                    <a:lstStyle/>
                    <a:p>
                      <a:pPr lvl="0">
                        <a:buNone/>
                      </a:pPr>
                      <a:r>
                        <a:rPr lang="en-US" sz="1600" b="1"/>
                        <a:t>Possible recommendation</a:t>
                      </a:r>
                      <a:endParaRPr lang="en-US" sz="1600"/>
                    </a:p>
                    <a:p>
                      <a:pPr marL="0" lvl="0" algn="l" rtl="0" eaLnBrk="1" latinLnBrk="0" hangingPunct="1">
                        <a:lnSpc>
                          <a:spcPct val="100000"/>
                        </a:lnSpc>
                        <a:spcBef>
                          <a:spcPts val="0"/>
                        </a:spcBef>
                        <a:spcAft>
                          <a:spcPts val="0"/>
                        </a:spcAft>
                        <a:buNone/>
                      </a:pPr>
                      <a:r>
                        <a:rPr lang="en-US" sz="1600" b="0" i="0" u="none" strike="noStrike" kern="1200" noProof="0">
                          <a:solidFill>
                            <a:srgbClr val="000000"/>
                          </a:solidFill>
                          <a:latin typeface="Arial"/>
                          <a:ea typeface="+mn-ea"/>
                          <a:cs typeface="+mn-cs"/>
                        </a:rPr>
                        <a:t>The TERT recommends that the Party, in its next BTR, improves the transparency of its reporting in the CTF table by classifying information on the type of support for technology development and transfer as mitigation, adaptation and </a:t>
                      </a:r>
                      <a:r>
                        <a:rPr lang="en-GB" sz="1600" b="0" i="0" u="none" strike="noStrike" kern="1200" noProof="0">
                          <a:solidFill>
                            <a:srgbClr val="000000"/>
                          </a:solidFill>
                          <a:latin typeface="Arial"/>
                          <a:ea typeface="+mn-ea"/>
                          <a:cs typeface="+mn-cs"/>
                        </a:rPr>
                        <a:t>cross cutting.</a:t>
                      </a:r>
                      <a:endParaRPr lang="en-US" sz="1600" b="0" i="0" u="none" strike="noStrike" kern="1200" noProof="0">
                        <a:solidFill>
                          <a:srgbClr val="000000"/>
                        </a:solidFill>
                        <a:latin typeface="Arial"/>
                        <a:ea typeface="+mn-ea"/>
                        <a:cs typeface="+mn-cs"/>
                      </a:endParaRPr>
                    </a:p>
                    <a:p>
                      <a:pPr lvl="0" algn="l">
                        <a:lnSpc>
                          <a:spcPct val="100000"/>
                        </a:lnSpc>
                        <a:spcBef>
                          <a:spcPts val="0"/>
                        </a:spcBef>
                        <a:spcAft>
                          <a:spcPts val="0"/>
                        </a:spcAft>
                        <a:buNone/>
                      </a:pPr>
                      <a:endParaRPr lang="en-US" sz="1000" b="0" i="0" u="none" strike="noStrike" kern="1200" baseline="0" noProof="0">
                        <a:solidFill>
                          <a:srgbClr val="000000"/>
                        </a:solidFill>
                        <a:latin typeface="Times New Roman"/>
                      </a:endParaRPr>
                    </a:p>
                  </a:txBody>
                  <a:tcPr/>
                </a:tc>
                <a:extLst>
                  <a:ext uri="{0D108BD9-81ED-4DB2-BD59-A6C34878D82A}">
                    <a16:rowId xmlns:a16="http://schemas.microsoft.com/office/drawing/2014/main" val="4211511790"/>
                  </a:ext>
                </a:extLst>
              </a:tr>
              <a:tr h="1315064">
                <a:tc>
                  <a:txBody>
                    <a:bodyPr/>
                    <a:lstStyle/>
                    <a:p>
                      <a:pPr lvl="0">
                        <a:buNone/>
                      </a:pPr>
                      <a:r>
                        <a:rPr lang="en-IE" sz="1600" b="0" i="0" u="none" strike="noStrike" noProof="0">
                          <a:solidFill>
                            <a:srgbClr val="000000"/>
                          </a:solidFill>
                          <a:latin typeface="Arial"/>
                        </a:rPr>
                        <a:t>Paragraph 127 (h) of the MPGs</a:t>
                      </a:r>
                      <a:endParaRPr lang="en-US" sz="1600" b="0" i="0" u="none" strike="noStrike" noProof="0">
                        <a:latin typeface="Arial"/>
                      </a:endParaRPr>
                    </a:p>
                    <a:p>
                      <a:pPr lvl="0">
                        <a:buNone/>
                      </a:pPr>
                      <a:endParaRPr lang="en-IE" sz="1600" b="0" i="0" u="none" strike="noStrike" noProof="0">
                        <a:latin typeface="Arial"/>
                      </a:endParaRPr>
                    </a:p>
                    <a:p>
                      <a:pPr lvl="0" algn="l">
                        <a:lnSpc>
                          <a:spcPct val="100000"/>
                        </a:lnSpc>
                        <a:spcBef>
                          <a:spcPts val="0"/>
                        </a:spcBef>
                        <a:spcAft>
                          <a:spcPts val="0"/>
                        </a:spcAft>
                        <a:buNone/>
                      </a:pPr>
                      <a:r>
                        <a:rPr lang="en-IE" sz="1600" b="0" i="0" u="none" strike="noStrike" noProof="0">
                          <a:solidFill>
                            <a:srgbClr val="000000"/>
                          </a:solidFill>
                          <a:latin typeface="Arial"/>
                        </a:rPr>
                        <a:t>TT</a:t>
                      </a:r>
                    </a:p>
                    <a:p>
                      <a:pPr lvl="0" algn="l">
                        <a:lnSpc>
                          <a:spcPct val="100000"/>
                        </a:lnSpc>
                        <a:spcBef>
                          <a:spcPts val="0"/>
                        </a:spcBef>
                        <a:spcAft>
                          <a:spcPts val="0"/>
                        </a:spcAft>
                        <a:buNone/>
                      </a:pPr>
                      <a:endParaRPr lang="en-IE" sz="1600" b="0" i="0" u="none" strike="noStrike" noProof="0">
                        <a:solidFill>
                          <a:srgbClr val="000000"/>
                        </a:solidFill>
                        <a:latin typeface="Arial"/>
                      </a:endParaRPr>
                    </a:p>
                    <a:p>
                      <a:pPr lvl="0" algn="l">
                        <a:lnSpc>
                          <a:spcPct val="100000"/>
                        </a:lnSpc>
                        <a:spcBef>
                          <a:spcPts val="0"/>
                        </a:spcBef>
                        <a:spcAft>
                          <a:spcPts val="0"/>
                        </a:spcAft>
                        <a:buNone/>
                      </a:pPr>
                      <a:r>
                        <a:rPr lang="en-IE" sz="1600" b="0" i="0" u="none" strike="noStrike" noProof="0">
                          <a:solidFill>
                            <a:srgbClr val="000000"/>
                          </a:solidFill>
                          <a:latin typeface="Arial"/>
                        </a:rPr>
                        <a:t>(Minor)</a:t>
                      </a:r>
                      <a:endParaRPr lang="en-IE"/>
                    </a:p>
                  </a:txBody>
                  <a:tcPr/>
                </a:tc>
                <a:tc>
                  <a:txBody>
                    <a:bodyPr/>
                    <a:lstStyle/>
                    <a:p>
                      <a:pPr lvl="0">
                        <a:buNone/>
                      </a:pPr>
                      <a:r>
                        <a:rPr lang="en-US" sz="1600" b="1"/>
                        <a:t>Possible recommendation</a:t>
                      </a:r>
                      <a:endParaRPr lang="en-US" sz="1600"/>
                    </a:p>
                    <a:p>
                      <a:pPr lvl="0" algn="l">
                        <a:lnSpc>
                          <a:spcPct val="100000"/>
                        </a:lnSpc>
                        <a:spcBef>
                          <a:spcPts val="0"/>
                        </a:spcBef>
                        <a:spcAft>
                          <a:spcPts val="0"/>
                        </a:spcAft>
                        <a:buNone/>
                      </a:pPr>
                      <a:r>
                        <a:rPr lang="en-US" sz="1600" b="0" i="0" u="none" strike="noStrike" kern="1200" noProof="0">
                          <a:solidFill>
                            <a:srgbClr val="000000"/>
                          </a:solidFill>
                          <a:latin typeface="Arial"/>
                          <a:ea typeface="+mn-ea"/>
                          <a:cs typeface="+mn-cs"/>
                        </a:rPr>
                        <a:t>T</a:t>
                      </a:r>
                      <a:r>
                        <a:rPr lang="en-GB" sz="1600" b="0" i="0" u="none" strike="noStrike" kern="1200" noProof="0">
                          <a:solidFill>
                            <a:srgbClr val="000000"/>
                          </a:solidFill>
                          <a:latin typeface="Arial"/>
                          <a:ea typeface="+mn-ea"/>
                          <a:cs typeface="+mn-cs"/>
                        </a:rPr>
                        <a:t>he TERT recommends that the party, to the extent possible, improves the transparency of its reporting in its next BTR by distinguishing between activities undertaken by the public and private sectors for technology development and transfer.</a:t>
                      </a:r>
                      <a:endParaRPr lang="en-US" sz="1600" b="0" i="0" u="none" strike="noStrike" kern="1200" noProof="0">
                        <a:solidFill>
                          <a:srgbClr val="000000"/>
                        </a:solidFill>
                        <a:latin typeface="Arial"/>
                        <a:ea typeface="+mn-ea"/>
                        <a:cs typeface="+mn-cs"/>
                      </a:endParaRPr>
                    </a:p>
                    <a:p>
                      <a:pPr lvl="0" algn="l">
                        <a:lnSpc>
                          <a:spcPct val="100000"/>
                        </a:lnSpc>
                        <a:spcBef>
                          <a:spcPts val="0"/>
                        </a:spcBef>
                        <a:spcAft>
                          <a:spcPts val="0"/>
                        </a:spcAft>
                        <a:buNone/>
                      </a:pPr>
                      <a:endParaRPr lang="en-US" sz="1000" b="0" i="0" u="none" strike="noStrike" kern="1200" noProof="0">
                        <a:solidFill>
                          <a:schemeClr val="dk1"/>
                        </a:solidFill>
                        <a:latin typeface="Times New Roman"/>
                      </a:endParaRPr>
                    </a:p>
                    <a:p>
                      <a:pPr lvl="0" algn="l">
                        <a:lnSpc>
                          <a:spcPct val="100000"/>
                        </a:lnSpc>
                        <a:spcBef>
                          <a:spcPts val="0"/>
                        </a:spcBef>
                        <a:spcAft>
                          <a:spcPts val="0"/>
                        </a:spcAft>
                        <a:buNone/>
                      </a:pPr>
                      <a:endParaRPr lang="en-US" sz="1000" b="0" i="0" u="none" strike="noStrike" kern="1200" baseline="0" noProof="0">
                        <a:solidFill>
                          <a:srgbClr val="000000"/>
                        </a:solidFill>
                        <a:latin typeface="Times New Roman"/>
                      </a:endParaRPr>
                    </a:p>
                  </a:txBody>
                  <a:tcPr/>
                </a:tc>
                <a:extLst>
                  <a:ext uri="{0D108BD9-81ED-4DB2-BD59-A6C34878D82A}">
                    <a16:rowId xmlns:a16="http://schemas.microsoft.com/office/drawing/2014/main" val="4201058254"/>
                  </a:ext>
                </a:extLst>
              </a:tr>
              <a:tr h="1302597">
                <a:tc>
                  <a:txBody>
                    <a:bodyPr/>
                    <a:lstStyle/>
                    <a:p>
                      <a:pPr lvl="0">
                        <a:buNone/>
                      </a:pPr>
                      <a:r>
                        <a:rPr lang="en-IE" sz="1600" b="0" i="0" u="none" strike="noStrike" noProof="0">
                          <a:solidFill>
                            <a:srgbClr val="000000"/>
                          </a:solidFill>
                          <a:latin typeface="Arial"/>
                        </a:rPr>
                        <a:t>Paragraph 128 (a)  of the MPGs</a:t>
                      </a:r>
                      <a:endParaRPr lang="en-US" sz="1600"/>
                    </a:p>
                    <a:p>
                      <a:pPr lvl="0">
                        <a:buNone/>
                      </a:pPr>
                      <a:endParaRPr lang="en-IE" sz="1600" b="0" i="0" u="none" strike="noStrike" noProof="0">
                        <a:solidFill>
                          <a:srgbClr val="000000"/>
                        </a:solidFill>
                        <a:latin typeface="Arial"/>
                      </a:endParaRPr>
                    </a:p>
                    <a:p>
                      <a:pPr lvl="0">
                        <a:buNone/>
                      </a:pPr>
                      <a:r>
                        <a:rPr lang="en-IE" sz="1600" b="0" i="0" u="none" strike="noStrike" kern="1200" noProof="0">
                          <a:solidFill>
                            <a:srgbClr val="000000"/>
                          </a:solidFill>
                          <a:latin typeface="Arial"/>
                          <a:ea typeface="+mn-ea"/>
                          <a:cs typeface="+mn-cs"/>
                        </a:rPr>
                        <a:t>CB</a:t>
                      </a:r>
                    </a:p>
                  </a:txBody>
                  <a:tcPr/>
                </a:tc>
                <a:tc>
                  <a:txBody>
                    <a:bodyPr/>
                    <a:lstStyle/>
                    <a:p>
                      <a:pPr lvl="0">
                        <a:buNone/>
                      </a:pPr>
                      <a:r>
                        <a:rPr lang="en-US" sz="1600" b="1"/>
                        <a:t>Possible recommendation</a:t>
                      </a:r>
                    </a:p>
                    <a:p>
                      <a:pPr lvl="0" algn="l">
                        <a:lnSpc>
                          <a:spcPct val="100000"/>
                        </a:lnSpc>
                        <a:spcBef>
                          <a:spcPts val="0"/>
                        </a:spcBef>
                        <a:spcAft>
                          <a:spcPts val="0"/>
                        </a:spcAft>
                        <a:buNone/>
                      </a:pPr>
                      <a:r>
                        <a:rPr lang="en-GB" sz="1600" b="0" i="0" u="none" strike="noStrike" kern="1200" noProof="0">
                          <a:solidFill>
                            <a:srgbClr val="000000"/>
                          </a:solidFill>
                          <a:latin typeface="Arial"/>
                          <a:ea typeface="+mn-ea"/>
                          <a:cs typeface="+mn-cs"/>
                        </a:rPr>
                        <a:t>The TERT recommends that the party, to the extent possible, provides information on the strategies employed to provide capacity-building support.</a:t>
                      </a:r>
                    </a:p>
                    <a:p>
                      <a:pPr lvl="0" algn="just">
                        <a:lnSpc>
                          <a:spcPct val="100000"/>
                        </a:lnSpc>
                        <a:spcBef>
                          <a:spcPts val="0"/>
                        </a:spcBef>
                        <a:spcAft>
                          <a:spcPts val="0"/>
                        </a:spcAft>
                        <a:buNone/>
                      </a:pPr>
                      <a:endParaRPr lang="en-US" sz="1600" b="0" i="0" u="none" strike="noStrike" kern="1200" baseline="0" noProof="0">
                        <a:solidFill>
                          <a:srgbClr val="000000"/>
                        </a:solidFill>
                        <a:latin typeface="+mn-lt"/>
                        <a:ea typeface="+mn-ea"/>
                        <a:cs typeface="+mn-cs"/>
                      </a:endParaRPr>
                    </a:p>
                    <a:p>
                      <a:pPr lvl="0">
                        <a:buNone/>
                      </a:pPr>
                      <a:endParaRPr lang="en-US" sz="900" b="0" i="0" u="none" strike="noStrike" kern="1200" baseline="0" noProof="0">
                        <a:solidFill>
                          <a:srgbClr val="000000"/>
                        </a:solidFill>
                        <a:latin typeface="Times New Roman"/>
                      </a:endParaRPr>
                    </a:p>
                  </a:txBody>
                  <a:tcPr/>
                </a:tc>
                <a:extLst>
                  <a:ext uri="{0D108BD9-81ED-4DB2-BD59-A6C34878D82A}">
                    <a16:rowId xmlns:a16="http://schemas.microsoft.com/office/drawing/2014/main" val="901556897"/>
                  </a:ext>
                </a:extLst>
              </a:tr>
            </a:tbl>
          </a:graphicData>
        </a:graphic>
      </p:graphicFrame>
    </p:spTree>
    <p:extLst>
      <p:ext uri="{BB962C8B-B14F-4D97-AF65-F5344CB8AC3E}">
        <p14:creationId xmlns:p14="http://schemas.microsoft.com/office/powerpoint/2010/main" val="3743833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51B78-474D-4D41-12CF-88DFDDA99A3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709842-D38A-510F-FD43-956A0FBF10DB}"/>
              </a:ext>
            </a:extLst>
          </p:cNvPr>
          <p:cNvSpPr>
            <a:spLocks noGrp="1"/>
          </p:cNvSpPr>
          <p:nvPr>
            <p:ph type="body" sz="quarter" idx="10"/>
          </p:nvPr>
        </p:nvSpPr>
        <p:spPr/>
        <p:txBody>
          <a:bodyPr/>
          <a:lstStyle/>
          <a:p>
            <a:r>
              <a:rPr lang="en-US" sz="2400">
                <a:latin typeface="Arial"/>
                <a:cs typeface="Arial"/>
              </a:rPr>
              <a:t>FTC support </a:t>
            </a:r>
            <a:endParaRPr lang="en-US" sz="2400">
              <a:solidFill>
                <a:srgbClr val="FF0000"/>
              </a:solidFill>
            </a:endParaRPr>
          </a:p>
          <a:p>
            <a:endParaRPr lang="en-US"/>
          </a:p>
        </p:txBody>
      </p:sp>
      <p:graphicFrame>
        <p:nvGraphicFramePr>
          <p:cNvPr id="4" name="Table 3">
            <a:extLst>
              <a:ext uri="{FF2B5EF4-FFF2-40B4-BE49-F238E27FC236}">
                <a16:creationId xmlns:a16="http://schemas.microsoft.com/office/drawing/2014/main" id="{66A87A6C-38A9-A15C-5E99-17975AA1BE4A}"/>
              </a:ext>
            </a:extLst>
          </p:cNvPr>
          <p:cNvGraphicFramePr>
            <a:graphicFrameLocks noGrp="1"/>
          </p:cNvGraphicFramePr>
          <p:nvPr>
            <p:extLst>
              <p:ext uri="{D42A27DB-BD31-4B8C-83A1-F6EECF244321}">
                <p14:modId xmlns:p14="http://schemas.microsoft.com/office/powerpoint/2010/main" val="2109644576"/>
              </p:ext>
            </p:extLst>
          </p:nvPr>
        </p:nvGraphicFramePr>
        <p:xfrm>
          <a:off x="815008" y="1159565"/>
          <a:ext cx="10834691" cy="5076885"/>
        </p:xfrm>
        <a:graphic>
          <a:graphicData uri="http://schemas.openxmlformats.org/drawingml/2006/table">
            <a:tbl>
              <a:tblPr firstRow="1" bandRow="1">
                <a:tableStyleId>{5C22544A-7EE6-4342-B048-85BDC9FD1C3A}</a:tableStyleId>
              </a:tblPr>
              <a:tblGrid>
                <a:gridCol w="3232354">
                  <a:extLst>
                    <a:ext uri="{9D8B030D-6E8A-4147-A177-3AD203B41FA5}">
                      <a16:colId xmlns:a16="http://schemas.microsoft.com/office/drawing/2014/main" val="3071331020"/>
                    </a:ext>
                  </a:extLst>
                </a:gridCol>
                <a:gridCol w="7602337">
                  <a:extLst>
                    <a:ext uri="{9D8B030D-6E8A-4147-A177-3AD203B41FA5}">
                      <a16:colId xmlns:a16="http://schemas.microsoft.com/office/drawing/2014/main" val="1921186754"/>
                    </a:ext>
                  </a:extLst>
                </a:gridCol>
              </a:tblGrid>
              <a:tr h="528483">
                <a:tc>
                  <a:txBody>
                    <a:bodyPr/>
                    <a:lstStyle/>
                    <a:p>
                      <a:r>
                        <a:rPr lang="en-US" sz="1600"/>
                        <a:t>Reporting requirements</a:t>
                      </a:r>
                    </a:p>
                  </a:txBody>
                  <a:tcPr/>
                </a:tc>
                <a:tc>
                  <a:txBody>
                    <a:bodyPr/>
                    <a:lstStyle/>
                    <a:p>
                      <a:r>
                        <a:rPr lang="en-US" sz="1600"/>
                        <a:t>Areas of Improvement</a:t>
                      </a:r>
                    </a:p>
                  </a:txBody>
                  <a:tcPr/>
                </a:tc>
                <a:extLst>
                  <a:ext uri="{0D108BD9-81ED-4DB2-BD59-A6C34878D82A}">
                    <a16:rowId xmlns:a16="http://schemas.microsoft.com/office/drawing/2014/main" val="1893908423"/>
                  </a:ext>
                </a:extLst>
              </a:tr>
              <a:tr h="1241322">
                <a:tc>
                  <a:txBody>
                    <a:bodyPr/>
                    <a:lstStyle/>
                    <a:p>
                      <a:pPr lvl="0">
                        <a:buNone/>
                      </a:pPr>
                      <a:r>
                        <a:rPr lang="en-US" sz="1600" b="0" i="0" u="none" strike="noStrike" noProof="0">
                          <a:latin typeface="Arial"/>
                        </a:rPr>
                        <a:t>Paragraph 128 (c) of the MPGs</a:t>
                      </a:r>
                    </a:p>
                    <a:p>
                      <a:pPr lvl="0">
                        <a:buNone/>
                      </a:pPr>
                      <a:endParaRPr lang="en-US" sz="1600" b="0" i="0" u="none" strike="noStrike" noProof="0">
                        <a:latin typeface="Arial"/>
                      </a:endParaRPr>
                    </a:p>
                    <a:p>
                      <a:pPr lvl="0">
                        <a:buNone/>
                      </a:pPr>
                      <a:r>
                        <a:rPr lang="en-US" sz="1600" b="0" i="0" u="none" strike="noStrike" noProof="0">
                          <a:latin typeface="Arial"/>
                        </a:rPr>
                        <a:t>CB</a:t>
                      </a:r>
                    </a:p>
                  </a:txBody>
                  <a:tcPr/>
                </a:tc>
                <a:tc>
                  <a:txBody>
                    <a:bodyPr/>
                    <a:lstStyle/>
                    <a:p>
                      <a:pPr lvl="0">
                        <a:buNone/>
                      </a:pPr>
                      <a:r>
                        <a:rPr lang="en-US" sz="1600" b="1"/>
                        <a:t>Possible recommendation</a:t>
                      </a:r>
                      <a:endParaRPr lang="en-US" sz="1600"/>
                    </a:p>
                    <a:p>
                      <a:pPr marL="0" lvl="0" algn="l" defTabSz="914400" rtl="0" eaLnBrk="1" latinLnBrk="0" hangingPunct="1">
                        <a:lnSpc>
                          <a:spcPct val="100000"/>
                        </a:lnSpc>
                        <a:spcBef>
                          <a:spcPts val="0"/>
                        </a:spcBef>
                        <a:spcAft>
                          <a:spcPts val="0"/>
                        </a:spcAft>
                        <a:buNone/>
                      </a:pPr>
                      <a:r>
                        <a:rPr lang="en-US" sz="1600" b="0" i="0" u="none" strike="noStrike" kern="1200" noProof="0">
                          <a:solidFill>
                            <a:srgbClr val="000000"/>
                          </a:solidFill>
                          <a:latin typeface="Arial"/>
                          <a:ea typeface="+mn-ea"/>
                          <a:cs typeface="+mn-cs"/>
                        </a:rPr>
                        <a:t>The TERT recommends that the party in its next BTR reporting on the policies to promote capacity building.</a:t>
                      </a:r>
                    </a:p>
                    <a:p>
                      <a:pPr marL="0" lvl="0" algn="l">
                        <a:lnSpc>
                          <a:spcPct val="100000"/>
                        </a:lnSpc>
                        <a:spcBef>
                          <a:spcPts val="0"/>
                        </a:spcBef>
                        <a:spcAft>
                          <a:spcPts val="0"/>
                        </a:spcAft>
                        <a:buNone/>
                      </a:pPr>
                      <a:endParaRPr lang="en-US" sz="1600" b="0" i="0" u="none" strike="noStrike" kern="1200" noProof="0">
                        <a:solidFill>
                          <a:srgbClr val="000000"/>
                        </a:solidFill>
                        <a:latin typeface="Arial"/>
                        <a:ea typeface="+mn-ea"/>
                        <a:cs typeface="+mn-cs"/>
                      </a:endParaRPr>
                    </a:p>
                    <a:p>
                      <a:pPr lvl="0" algn="l">
                        <a:lnSpc>
                          <a:spcPct val="100000"/>
                        </a:lnSpc>
                        <a:spcBef>
                          <a:spcPts val="0"/>
                        </a:spcBef>
                        <a:spcAft>
                          <a:spcPts val="0"/>
                        </a:spcAft>
                        <a:buNone/>
                      </a:pPr>
                      <a:endParaRPr lang="en-US" sz="1000" b="0" i="0" u="none" strike="noStrike" kern="1200" baseline="0" noProof="0">
                        <a:solidFill>
                          <a:srgbClr val="000000"/>
                        </a:solidFill>
                        <a:latin typeface="Times New Roman"/>
                      </a:endParaRPr>
                    </a:p>
                  </a:txBody>
                  <a:tcPr/>
                </a:tc>
                <a:extLst>
                  <a:ext uri="{0D108BD9-81ED-4DB2-BD59-A6C34878D82A}">
                    <a16:rowId xmlns:a16="http://schemas.microsoft.com/office/drawing/2014/main" val="4211511790"/>
                  </a:ext>
                </a:extLst>
              </a:tr>
              <a:tr h="1315064">
                <a:tc>
                  <a:txBody>
                    <a:bodyPr/>
                    <a:lstStyle/>
                    <a:p>
                      <a:pPr lvl="0">
                        <a:buNone/>
                      </a:pPr>
                      <a:r>
                        <a:rPr lang="en-IE" sz="1600" b="0" i="0" u="none" strike="noStrike" noProof="0">
                          <a:solidFill>
                            <a:srgbClr val="000000"/>
                          </a:solidFill>
                          <a:latin typeface="Arial"/>
                        </a:rPr>
                        <a:t>Paragraph 128 (e) of the MPGs</a:t>
                      </a:r>
                      <a:endParaRPr lang="en-US" sz="1600" b="0" i="0" u="none" strike="noStrike" noProof="0">
                        <a:latin typeface="Arial"/>
                      </a:endParaRPr>
                    </a:p>
                    <a:p>
                      <a:pPr lvl="0">
                        <a:buNone/>
                      </a:pPr>
                      <a:endParaRPr lang="en-IE" sz="1600" b="0" i="0" u="none" strike="noStrike" noProof="0">
                        <a:latin typeface="Arial"/>
                      </a:endParaRPr>
                    </a:p>
                    <a:p>
                      <a:pPr lvl="0" algn="l">
                        <a:lnSpc>
                          <a:spcPct val="100000"/>
                        </a:lnSpc>
                        <a:spcBef>
                          <a:spcPts val="0"/>
                        </a:spcBef>
                        <a:spcAft>
                          <a:spcPts val="0"/>
                        </a:spcAft>
                        <a:buNone/>
                      </a:pPr>
                      <a:r>
                        <a:rPr lang="en-IE" sz="1600" b="0" i="0" u="none" strike="noStrike" noProof="0">
                          <a:solidFill>
                            <a:srgbClr val="000000"/>
                          </a:solidFill>
                          <a:latin typeface="Arial"/>
                        </a:rPr>
                        <a:t>CB</a:t>
                      </a:r>
                    </a:p>
                  </a:txBody>
                  <a:tcPr/>
                </a:tc>
                <a:tc>
                  <a:txBody>
                    <a:bodyPr/>
                    <a:lstStyle/>
                    <a:p>
                      <a:pPr lvl="0">
                        <a:buNone/>
                      </a:pPr>
                      <a:r>
                        <a:rPr lang="en-US" sz="1600" b="1"/>
                        <a:t>Possible recommendation</a:t>
                      </a:r>
                      <a:endParaRPr lang="en-US" sz="1600"/>
                    </a:p>
                    <a:p>
                      <a:pPr lvl="0" algn="l">
                        <a:lnSpc>
                          <a:spcPct val="100000"/>
                        </a:lnSpc>
                        <a:spcBef>
                          <a:spcPts val="0"/>
                        </a:spcBef>
                        <a:spcAft>
                          <a:spcPts val="0"/>
                        </a:spcAft>
                        <a:buNone/>
                      </a:pPr>
                      <a:r>
                        <a:rPr lang="en-GB" sz="1600" b="0" i="0" u="none" strike="noStrike" kern="1200" noProof="0">
                          <a:solidFill>
                            <a:srgbClr val="000000"/>
                          </a:solidFill>
                          <a:latin typeface="Arial"/>
                          <a:ea typeface="+mn-ea"/>
                          <a:cs typeface="+mn-cs"/>
                        </a:rPr>
                        <a:t>The TERT recommends that the party clearly reports in its next BTR on how support for capacity-building actions in developing country Parties that was provided promotes the sharing of lessons learned and best practices.</a:t>
                      </a:r>
                    </a:p>
                    <a:p>
                      <a:pPr lvl="0" algn="l">
                        <a:lnSpc>
                          <a:spcPct val="100000"/>
                        </a:lnSpc>
                        <a:spcBef>
                          <a:spcPts val="0"/>
                        </a:spcBef>
                        <a:spcAft>
                          <a:spcPts val="0"/>
                        </a:spcAft>
                        <a:buNone/>
                      </a:pPr>
                      <a:endParaRPr lang="en-US" sz="1600" b="0" i="0" u="none" strike="noStrike" kern="1200" noProof="0">
                        <a:solidFill>
                          <a:srgbClr val="000000"/>
                        </a:solidFill>
                        <a:latin typeface="Arial"/>
                        <a:ea typeface="+mn-ea"/>
                        <a:cs typeface="+mn-cs"/>
                      </a:endParaRPr>
                    </a:p>
                    <a:p>
                      <a:pPr lvl="0" algn="l">
                        <a:lnSpc>
                          <a:spcPct val="100000"/>
                        </a:lnSpc>
                        <a:spcBef>
                          <a:spcPts val="0"/>
                        </a:spcBef>
                        <a:spcAft>
                          <a:spcPts val="0"/>
                        </a:spcAft>
                        <a:buNone/>
                      </a:pPr>
                      <a:endParaRPr lang="en-US" sz="1000" b="0" i="0" u="none" strike="noStrike" kern="1200" baseline="0" noProof="0">
                        <a:solidFill>
                          <a:srgbClr val="000000"/>
                        </a:solidFill>
                        <a:latin typeface="Times New Roman"/>
                      </a:endParaRPr>
                    </a:p>
                  </a:txBody>
                  <a:tcPr/>
                </a:tc>
                <a:extLst>
                  <a:ext uri="{0D108BD9-81ED-4DB2-BD59-A6C34878D82A}">
                    <a16:rowId xmlns:a16="http://schemas.microsoft.com/office/drawing/2014/main" val="4201058254"/>
                  </a:ext>
                </a:extLst>
              </a:tr>
              <a:tr h="1302597">
                <a:tc>
                  <a:txBody>
                    <a:bodyPr/>
                    <a:lstStyle/>
                    <a:p>
                      <a:pPr lvl="0">
                        <a:buNone/>
                      </a:pPr>
                      <a:r>
                        <a:rPr lang="en-IE" sz="1600" b="0" i="0" u="none" strike="noStrike" noProof="0">
                          <a:solidFill>
                            <a:srgbClr val="000000"/>
                          </a:solidFill>
                          <a:latin typeface="Arial"/>
                        </a:rPr>
                        <a:t>Paragraph 129 (d)  of the MPGs</a:t>
                      </a:r>
                      <a:endParaRPr lang="en-US" sz="1600"/>
                    </a:p>
                    <a:p>
                      <a:pPr lvl="0">
                        <a:buNone/>
                      </a:pPr>
                      <a:endParaRPr lang="en-IE" sz="1600" b="0" i="0" u="none" strike="noStrike" noProof="0">
                        <a:solidFill>
                          <a:srgbClr val="000000"/>
                        </a:solidFill>
                        <a:latin typeface="Arial"/>
                      </a:endParaRPr>
                    </a:p>
                    <a:p>
                      <a:pPr lvl="0">
                        <a:buNone/>
                      </a:pPr>
                      <a:r>
                        <a:rPr lang="en-IE" sz="1600" b="0" i="0" u="none" strike="noStrike" kern="1200" noProof="0">
                          <a:solidFill>
                            <a:srgbClr val="000000"/>
                          </a:solidFill>
                          <a:latin typeface="Arial"/>
                          <a:ea typeface="+mn-ea"/>
                          <a:cs typeface="+mn-cs"/>
                        </a:rPr>
                        <a:t>CB</a:t>
                      </a:r>
                    </a:p>
                    <a:p>
                      <a:pPr lvl="0">
                        <a:buNone/>
                      </a:pPr>
                      <a:endParaRPr lang="en-IE" sz="1600" b="0" i="0" u="none" strike="noStrike" kern="1200" noProof="0">
                        <a:solidFill>
                          <a:srgbClr val="000000"/>
                        </a:solidFill>
                        <a:latin typeface="Arial"/>
                        <a:ea typeface="+mn-ea"/>
                        <a:cs typeface="+mn-cs"/>
                      </a:endParaRPr>
                    </a:p>
                    <a:p>
                      <a:pPr lvl="0">
                        <a:buNone/>
                      </a:pPr>
                      <a:r>
                        <a:rPr lang="en-IE" sz="1600" b="0" i="0" u="none" strike="noStrike" kern="1200" noProof="0">
                          <a:solidFill>
                            <a:srgbClr val="000000"/>
                          </a:solidFill>
                          <a:latin typeface="Arial"/>
                        </a:rPr>
                        <a:t>(Minor)</a:t>
                      </a:r>
                      <a:endParaRPr lang="en-IE"/>
                    </a:p>
                  </a:txBody>
                  <a:tcPr/>
                </a:tc>
                <a:tc>
                  <a:txBody>
                    <a:bodyPr/>
                    <a:lstStyle/>
                    <a:p>
                      <a:pPr lvl="0">
                        <a:buNone/>
                      </a:pPr>
                      <a:r>
                        <a:rPr lang="en-US" sz="1600" b="1"/>
                        <a:t>Possible recommendation</a:t>
                      </a:r>
                    </a:p>
                    <a:p>
                      <a:pPr lvl="0" algn="l">
                        <a:lnSpc>
                          <a:spcPct val="100000"/>
                        </a:lnSpc>
                        <a:spcBef>
                          <a:spcPts val="0"/>
                        </a:spcBef>
                        <a:spcAft>
                          <a:spcPts val="0"/>
                        </a:spcAft>
                        <a:buNone/>
                      </a:pPr>
                      <a:r>
                        <a:rPr lang="en-GB" sz="1600" b="0" i="0" u="none" strike="noStrike" kern="1200" noProof="0">
                          <a:solidFill>
                            <a:srgbClr val="000000"/>
                          </a:solidFill>
                          <a:latin typeface="Arial"/>
                          <a:ea typeface="+mn-ea"/>
                          <a:cs typeface="+mn-cs"/>
                        </a:rPr>
                        <a:t>The TERT recommends that the party improves the transparency of its reporting by providing information on the type of support whether mitigation, adaptation or cross cutting.</a:t>
                      </a:r>
                    </a:p>
                    <a:p>
                      <a:pPr lvl="0" algn="l">
                        <a:lnSpc>
                          <a:spcPct val="100000"/>
                        </a:lnSpc>
                        <a:spcBef>
                          <a:spcPts val="0"/>
                        </a:spcBef>
                        <a:spcAft>
                          <a:spcPts val="0"/>
                        </a:spcAft>
                        <a:buNone/>
                      </a:pPr>
                      <a:endParaRPr lang="en-US" sz="1600" b="0" i="0" u="none" strike="noStrike" kern="1200" noProof="0">
                        <a:solidFill>
                          <a:srgbClr val="000000"/>
                        </a:solidFill>
                        <a:latin typeface="Arial"/>
                        <a:ea typeface="+mn-ea"/>
                        <a:cs typeface="+mn-cs"/>
                      </a:endParaRPr>
                    </a:p>
                    <a:p>
                      <a:pPr lvl="0" algn="l">
                        <a:lnSpc>
                          <a:spcPct val="100000"/>
                        </a:lnSpc>
                        <a:spcBef>
                          <a:spcPts val="0"/>
                        </a:spcBef>
                        <a:spcAft>
                          <a:spcPts val="0"/>
                        </a:spcAft>
                        <a:buNone/>
                      </a:pPr>
                      <a:endParaRPr lang="en-US" sz="1000" b="0" i="0" u="none" strike="noStrike" kern="1200" noProof="0">
                        <a:solidFill>
                          <a:schemeClr val="dk1"/>
                        </a:solidFill>
                        <a:latin typeface="Times New Roman"/>
                      </a:endParaRPr>
                    </a:p>
                    <a:p>
                      <a:pPr lvl="0" algn="just">
                        <a:lnSpc>
                          <a:spcPct val="100000"/>
                        </a:lnSpc>
                        <a:spcBef>
                          <a:spcPts val="0"/>
                        </a:spcBef>
                        <a:spcAft>
                          <a:spcPts val="0"/>
                        </a:spcAft>
                        <a:buNone/>
                      </a:pPr>
                      <a:endParaRPr lang="en-US" sz="1600" b="0" i="0" u="none" strike="noStrike" kern="1200" baseline="0" noProof="0">
                        <a:solidFill>
                          <a:srgbClr val="000000"/>
                        </a:solidFill>
                        <a:latin typeface="+mn-lt"/>
                        <a:ea typeface="+mn-ea"/>
                        <a:cs typeface="+mn-cs"/>
                      </a:endParaRPr>
                    </a:p>
                    <a:p>
                      <a:pPr lvl="0">
                        <a:buNone/>
                      </a:pPr>
                      <a:endParaRPr lang="en-US" sz="900" b="0" i="0" u="none" strike="noStrike" kern="1200" baseline="0" noProof="0">
                        <a:solidFill>
                          <a:srgbClr val="000000"/>
                        </a:solidFill>
                        <a:latin typeface="Times New Roman"/>
                      </a:endParaRPr>
                    </a:p>
                  </a:txBody>
                  <a:tcPr/>
                </a:tc>
                <a:extLst>
                  <a:ext uri="{0D108BD9-81ED-4DB2-BD59-A6C34878D82A}">
                    <a16:rowId xmlns:a16="http://schemas.microsoft.com/office/drawing/2014/main" val="901556897"/>
                  </a:ext>
                </a:extLst>
              </a:tr>
            </a:tbl>
          </a:graphicData>
        </a:graphic>
      </p:graphicFrame>
    </p:spTree>
    <p:extLst>
      <p:ext uri="{BB962C8B-B14F-4D97-AF65-F5344CB8AC3E}">
        <p14:creationId xmlns:p14="http://schemas.microsoft.com/office/powerpoint/2010/main" val="1937306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2CBC1-3382-860B-062B-DF1ED3F29D8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0599CFF-3BF6-76CA-AFD8-34F03A1A54C6}"/>
              </a:ext>
            </a:extLst>
          </p:cNvPr>
          <p:cNvSpPr>
            <a:spLocks noGrp="1"/>
          </p:cNvSpPr>
          <p:nvPr>
            <p:ph type="body" sz="quarter" idx="13"/>
          </p:nvPr>
        </p:nvSpPr>
        <p:spPr>
          <a:xfrm>
            <a:off x="329862" y="1431833"/>
            <a:ext cx="4853254" cy="1637152"/>
          </a:xfrm>
        </p:spPr>
        <p:txBody>
          <a:bodyPr vert="horz" lIns="91440" tIns="45720" rIns="91440" bIns="45720" rtlCol="0" anchor="t">
            <a:normAutofit/>
          </a:bodyPr>
          <a:lstStyle/>
          <a:p>
            <a:r>
              <a:rPr lang="en-US" sz="6000">
                <a:latin typeface="Helvetica Neue"/>
              </a:rPr>
              <a:t>Thank you!</a:t>
            </a:r>
            <a:endParaRPr lang="en-US" sz="6000"/>
          </a:p>
          <a:p>
            <a:endParaRPr lang="en-US"/>
          </a:p>
          <a:p>
            <a:endParaRPr lang="en-US"/>
          </a:p>
        </p:txBody>
      </p:sp>
      <p:pic>
        <p:nvPicPr>
          <p:cNvPr id="17" name="Picture 16" descr="two men are sitting next to each other and one of them is saying teamwork">
            <a:extLst>
              <a:ext uri="{FF2B5EF4-FFF2-40B4-BE49-F238E27FC236}">
                <a16:creationId xmlns:a16="http://schemas.microsoft.com/office/drawing/2014/main" id="{F0633CCB-17C0-87CC-6C75-AC16ACED9D21}"/>
              </a:ext>
            </a:extLst>
          </p:cNvPr>
          <p:cNvPicPr>
            <a:picLocks noChangeAspect="1"/>
          </p:cNvPicPr>
          <p:nvPr/>
        </p:nvPicPr>
        <p:blipFill>
          <a:blip r:embed="rId2"/>
          <a:stretch>
            <a:fillRect/>
          </a:stretch>
        </p:blipFill>
        <p:spPr>
          <a:xfrm>
            <a:off x="5653012" y="888320"/>
            <a:ext cx="6183689" cy="5153931"/>
          </a:xfrm>
          <a:prstGeom prst="rect">
            <a:avLst/>
          </a:prstGeom>
        </p:spPr>
      </p:pic>
    </p:spTree>
    <p:extLst>
      <p:ext uri="{BB962C8B-B14F-4D97-AF65-F5344CB8AC3E}">
        <p14:creationId xmlns:p14="http://schemas.microsoft.com/office/powerpoint/2010/main" val="1836716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8680D-4429-8490-EF93-470DFC28B0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56862EA-875F-64B4-DA88-C7129F0C5AC4}"/>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General </a:t>
            </a:r>
            <a:endParaRPr lang="en-US" sz="2400"/>
          </a:p>
        </p:txBody>
      </p:sp>
      <p:graphicFrame>
        <p:nvGraphicFramePr>
          <p:cNvPr id="3" name="Table 2">
            <a:extLst>
              <a:ext uri="{FF2B5EF4-FFF2-40B4-BE49-F238E27FC236}">
                <a16:creationId xmlns:a16="http://schemas.microsoft.com/office/drawing/2014/main" id="{86678761-4A00-99CA-6157-6E659996C94B}"/>
              </a:ext>
            </a:extLst>
          </p:cNvPr>
          <p:cNvGraphicFramePr>
            <a:graphicFrameLocks noGrp="1"/>
          </p:cNvGraphicFramePr>
          <p:nvPr>
            <p:extLst>
              <p:ext uri="{D42A27DB-BD31-4B8C-83A1-F6EECF244321}">
                <p14:modId xmlns:p14="http://schemas.microsoft.com/office/powerpoint/2010/main" val="415504791"/>
              </p:ext>
            </p:extLst>
          </p:nvPr>
        </p:nvGraphicFramePr>
        <p:xfrm>
          <a:off x="900000" y="1231787"/>
          <a:ext cx="10748660" cy="1815117"/>
        </p:xfrm>
        <a:graphic>
          <a:graphicData uri="http://schemas.openxmlformats.org/drawingml/2006/table">
            <a:tbl>
              <a:tblPr firstRow="1" bandRow="1">
                <a:tableStyleId>{5C22544A-7EE6-4342-B048-85BDC9FD1C3A}</a:tableStyleId>
              </a:tblPr>
              <a:tblGrid>
                <a:gridCol w="3454581">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91310">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23807">
                <a:tc>
                  <a:txBody>
                    <a:bodyPr/>
                    <a:lstStyle/>
                    <a:p>
                      <a:pPr lvl="0">
                        <a:buNone/>
                      </a:pPr>
                      <a:r>
                        <a:rPr lang="en-IE" sz="1800" b="0" i="0" u="none" strike="noStrike" noProof="0">
                          <a:solidFill>
                            <a:srgbClr val="000000"/>
                          </a:solidFill>
                          <a:latin typeface="Arial"/>
                        </a:rPr>
                        <a:t>Paragraph 35 of the MPGs</a:t>
                      </a:r>
                      <a:endParaRPr lang="en-US"/>
                    </a:p>
                    <a:p>
                      <a:pPr lvl="0">
                        <a:buNone/>
                      </a:pPr>
                      <a:endParaRPr lang="en-IE" sz="1800" b="0" i="0" u="none" strike="noStrike" noProof="0">
                        <a:solidFill>
                          <a:srgbClr val="000000"/>
                        </a:solidFill>
                        <a:latin typeface="Arial"/>
                      </a:endParaRPr>
                    </a:p>
                    <a:p>
                      <a:pPr lvl="0">
                        <a:buNone/>
                      </a:pPr>
                      <a:r>
                        <a:rPr lang="en-IE" sz="1800" b="1" i="0" u="none" strike="noStrike" noProof="0">
                          <a:solidFill>
                            <a:srgbClr val="000000"/>
                          </a:solidFill>
                          <a:latin typeface="Arial"/>
                        </a:rPr>
                        <a:t>QA/QC</a:t>
                      </a:r>
                    </a:p>
                  </a:txBody>
                  <a:tcPr/>
                </a:tc>
                <a:tc>
                  <a:txBody>
                    <a:bodyPr/>
                    <a:lstStyle/>
                    <a:p>
                      <a:pPr lvl="0">
                        <a:buNone/>
                      </a:pPr>
                      <a:r>
                        <a:rPr lang="en-US" b="1"/>
                        <a:t>Possible recommendation</a:t>
                      </a:r>
                    </a:p>
                    <a:p>
                      <a:pPr lvl="0">
                        <a:buNone/>
                      </a:pPr>
                      <a:r>
                        <a:rPr lang="en-US" sz="1800" b="0" i="0" u="none" strike="noStrike" kern="1200" baseline="0" noProof="0">
                          <a:solidFill>
                            <a:srgbClr val="000000"/>
                          </a:solidFill>
                          <a:latin typeface="Arial"/>
                        </a:rPr>
                        <a:t>The TERT recommends that Belgium implements and if necessary, enforces its </a:t>
                      </a:r>
                      <a:r>
                        <a:rPr lang="en-US" sz="1800" b="1" i="0" u="none" strike="noStrike" kern="1200" baseline="0" noProof="0">
                          <a:solidFill>
                            <a:srgbClr val="FF0000"/>
                          </a:solidFill>
                          <a:latin typeface="Arial"/>
                        </a:rPr>
                        <a:t>QA/QC</a:t>
                      </a:r>
                      <a:r>
                        <a:rPr lang="en-US" sz="1800" b="0" i="0" u="none" strike="noStrike" kern="1200" baseline="0" noProof="0">
                          <a:solidFill>
                            <a:srgbClr val="000000"/>
                          </a:solidFill>
                          <a:latin typeface="Arial"/>
                        </a:rPr>
                        <a:t> procedures in order to improve the overall quality and transparency of the reporting.</a:t>
                      </a:r>
                      <a:endParaRPr lang="en-US"/>
                    </a:p>
                  </a:txBody>
                  <a:tcPr/>
                </a:tc>
                <a:extLst>
                  <a:ext uri="{0D108BD9-81ED-4DB2-BD59-A6C34878D82A}">
                    <a16:rowId xmlns:a16="http://schemas.microsoft.com/office/drawing/2014/main" val="4201058254"/>
                  </a:ext>
                </a:extLst>
              </a:tr>
            </a:tbl>
          </a:graphicData>
        </a:graphic>
      </p:graphicFrame>
    </p:spTree>
    <p:extLst>
      <p:ext uri="{BB962C8B-B14F-4D97-AF65-F5344CB8AC3E}">
        <p14:creationId xmlns:p14="http://schemas.microsoft.com/office/powerpoint/2010/main" val="2708495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9C434-BEB8-28B6-333A-55B264F577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51B647-80A4-04B7-7653-81965DF2B7F5}"/>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Annex: Energy sector – Minor issues</a:t>
            </a:r>
            <a:endParaRPr lang="en-US" sz="2400"/>
          </a:p>
        </p:txBody>
      </p:sp>
      <p:graphicFrame>
        <p:nvGraphicFramePr>
          <p:cNvPr id="3" name="Table 2">
            <a:extLst>
              <a:ext uri="{FF2B5EF4-FFF2-40B4-BE49-F238E27FC236}">
                <a16:creationId xmlns:a16="http://schemas.microsoft.com/office/drawing/2014/main" id="{9F4458DF-FAB5-CE44-94B4-4A2E546DE308}"/>
              </a:ext>
            </a:extLst>
          </p:cNvPr>
          <p:cNvGraphicFramePr>
            <a:graphicFrameLocks noGrp="1"/>
          </p:cNvGraphicFramePr>
          <p:nvPr>
            <p:extLst>
              <p:ext uri="{D42A27DB-BD31-4B8C-83A1-F6EECF244321}">
                <p14:modId xmlns:p14="http://schemas.microsoft.com/office/powerpoint/2010/main" val="31827330"/>
              </p:ext>
            </p:extLst>
          </p:nvPr>
        </p:nvGraphicFramePr>
        <p:xfrm>
          <a:off x="900001" y="1290020"/>
          <a:ext cx="10748662" cy="4754880"/>
        </p:xfrm>
        <a:graphic>
          <a:graphicData uri="http://schemas.openxmlformats.org/drawingml/2006/table">
            <a:tbl>
              <a:tblPr firstRow="1" bandRow="1">
                <a:tableStyleId>{5C22544A-7EE6-4342-B048-85BDC9FD1C3A}</a:tableStyleId>
              </a:tblPr>
              <a:tblGrid>
                <a:gridCol w="348696">
                  <a:extLst>
                    <a:ext uri="{9D8B030D-6E8A-4147-A177-3AD203B41FA5}">
                      <a16:colId xmlns:a16="http://schemas.microsoft.com/office/drawing/2014/main" val="1873238588"/>
                    </a:ext>
                  </a:extLst>
                </a:gridCol>
                <a:gridCol w="2074606">
                  <a:extLst>
                    <a:ext uri="{9D8B030D-6E8A-4147-A177-3AD203B41FA5}">
                      <a16:colId xmlns:a16="http://schemas.microsoft.com/office/drawing/2014/main" val="3071331020"/>
                    </a:ext>
                  </a:extLst>
                </a:gridCol>
                <a:gridCol w="8325360">
                  <a:extLst>
                    <a:ext uri="{9D8B030D-6E8A-4147-A177-3AD203B41FA5}">
                      <a16:colId xmlns:a16="http://schemas.microsoft.com/office/drawing/2014/main" val="1921186754"/>
                    </a:ext>
                  </a:extLst>
                </a:gridCol>
              </a:tblGrid>
              <a:tr h="3126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Reporting requirements</a:t>
                      </a:r>
                    </a:p>
                  </a:txBody>
                  <a:tcPr/>
                </a:tc>
                <a:tc>
                  <a:txBody>
                    <a:bodyPr/>
                    <a:lstStyle/>
                    <a:p>
                      <a:r>
                        <a:rPr lang="en-US" sz="1400"/>
                        <a:t>Areas of Improvement</a:t>
                      </a:r>
                    </a:p>
                  </a:txBody>
                  <a:tcPr/>
                </a:tc>
                <a:extLst>
                  <a:ext uri="{0D108BD9-81ED-4DB2-BD59-A6C34878D82A}">
                    <a16:rowId xmlns:a16="http://schemas.microsoft.com/office/drawing/2014/main" val="1893908423"/>
                  </a:ext>
                </a:extLst>
              </a:tr>
              <a:tr h="9253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mn-lt"/>
                        </a:rPr>
                        <a:t>1</a:t>
                      </a:r>
                    </a:p>
                  </a:txBody>
                  <a:tcPr/>
                </a:tc>
                <a:tc>
                  <a:txBody>
                    <a:bodyPr/>
                    <a:lstStyle/>
                    <a:p>
                      <a:r>
                        <a:rPr lang="en-IE" sz="1400" b="0" i="0" u="none" strike="noStrike" noProof="0">
                          <a:solidFill>
                            <a:srgbClr val="000000"/>
                          </a:solidFill>
                          <a:latin typeface="+mn-lt"/>
                        </a:rPr>
                        <a:t>Paragraph 35 of the MPGs</a:t>
                      </a:r>
                    </a:p>
                    <a:p>
                      <a:endParaRPr lang="en-IE" sz="1400" b="0" i="0" u="none" strike="noStrike" noProof="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i="0" u="none" strike="noStrike" noProof="0">
                          <a:solidFill>
                            <a:srgbClr val="000000"/>
                          </a:solidFill>
                          <a:latin typeface="+mn-lt"/>
                        </a:rPr>
                        <a:t>1.B.1.b Fuel transformation – CO2, CH4</a:t>
                      </a:r>
                      <a:endParaRPr lang="en-US" sz="1400" b="1">
                        <a:latin typeface="+mn-lt"/>
                      </a:endParaRPr>
                    </a:p>
                  </a:txBody>
                  <a:tcPr/>
                </a:tc>
                <a:tc>
                  <a:txBody>
                    <a:bodyPr/>
                    <a:lstStyle/>
                    <a:p>
                      <a:pPr lvl="0">
                        <a:buNone/>
                      </a:pPr>
                      <a:r>
                        <a:rPr lang="en-US" sz="1400"/>
                        <a:t>Belgium reported in its NID (section 3.3.1.2.2, p.134) that for category 1.B.1.b from 2015 no CO2 or CH4 emissions occur from coke production and that consequently the notation key ‘NA’ is reported.</a:t>
                      </a:r>
                    </a:p>
                    <a:p>
                      <a:pPr lvl="0">
                        <a:buNone/>
                      </a:pPr>
                      <a:r>
                        <a:rPr lang="en-US" sz="1400"/>
                        <a:t>The TERT noted that in this case, the notation key ‘NO’ should be reported and that Belgium has correctly reported the notation key ‘NO’ in CRT Table1.B.1 from 2015 onwards. </a:t>
                      </a:r>
                    </a:p>
                    <a:p>
                      <a:pPr lvl="0">
                        <a:buNone/>
                      </a:pPr>
                      <a:r>
                        <a:rPr lang="en-US" sz="1400"/>
                        <a:t>The TERT encourages Belgium to correct the information provided in the NID on the notation key reported for category 1.B.1.b to ‘NO’.</a:t>
                      </a:r>
                    </a:p>
                  </a:txBody>
                  <a:tcPr/>
                </a:tc>
                <a:extLst>
                  <a:ext uri="{0D108BD9-81ED-4DB2-BD59-A6C34878D82A}">
                    <a16:rowId xmlns:a16="http://schemas.microsoft.com/office/drawing/2014/main" val="4201058254"/>
                  </a:ext>
                </a:extLst>
              </a:tr>
              <a:tr h="1302598">
                <a:tc>
                  <a:txBody>
                    <a:bodyPr/>
                    <a:lstStyle/>
                    <a:p>
                      <a:pPr algn="ctr"/>
                      <a:r>
                        <a:rPr lang="en-US" sz="1400" b="1">
                          <a:latin typeface="Arial"/>
                        </a:rPr>
                        <a:t>2</a:t>
                      </a:r>
                    </a:p>
                  </a:txBody>
                  <a:tcPr/>
                </a:tc>
                <a:tc>
                  <a:txBody>
                    <a:bodyPr/>
                    <a:lstStyle/>
                    <a:p>
                      <a:r>
                        <a:rPr lang="en-IE" sz="1400" b="0" i="0" u="none" strike="noStrike" noProof="0">
                          <a:solidFill>
                            <a:srgbClr val="000000"/>
                          </a:solidFill>
                          <a:latin typeface="Arial"/>
                        </a:rPr>
                        <a:t>Paragraph 35 of the MPGs</a:t>
                      </a:r>
                    </a:p>
                    <a:p>
                      <a:endParaRPr lang="en-IE" sz="1400" b="0" i="0" u="none" strike="noStrike" noProof="0">
                        <a:solidFill>
                          <a:srgbClr val="000000"/>
                        </a:solidFill>
                        <a:latin typeface="Arial"/>
                      </a:endParaRPr>
                    </a:p>
                    <a:p>
                      <a:r>
                        <a:rPr lang="en-US" sz="1400" b="1" i="0" u="none" strike="noStrike" noProof="0">
                          <a:solidFill>
                            <a:srgbClr val="000000"/>
                          </a:solidFill>
                          <a:latin typeface="+mn-lt"/>
                        </a:rPr>
                        <a:t>1.B.2.c Venting and flaring – CO2</a:t>
                      </a:r>
                      <a:endParaRPr lang="en-US" sz="1400" b="1">
                        <a:latin typeface="Arial"/>
                      </a:endParaRPr>
                    </a:p>
                  </a:txBody>
                  <a:tcPr/>
                </a:tc>
                <a:tc>
                  <a:txBody>
                    <a:bodyPr/>
                    <a:lstStyle/>
                    <a:p>
                      <a:pPr lvl="0">
                        <a:buNone/>
                      </a:pPr>
                      <a:r>
                        <a:rPr lang="en-US" sz="1400"/>
                        <a:t>Belgium reported in its NID (section 3.2.6.2.2, p. 99) that emissions resulting from the production of hydrogen at refineries are included in the category 1.A.1.b instead of category 1.B.2.c.i.1 in the Belgian CRT-tables. Consequently, Belgium changed the notation key 'NO' in the category 1.B.2.c.i.1  venting/oil to 'IE' during the submission in 2021. </a:t>
                      </a:r>
                    </a:p>
                    <a:p>
                      <a:pPr lvl="0">
                        <a:buNone/>
                      </a:pPr>
                      <a:r>
                        <a:rPr lang="en-US" sz="1400"/>
                        <a:t>The TERT confirms that Belgium reported the notation key ‘IE’ for CO2 emissions under category 1.B.2.c.i.1 in CRT Table1.B.2, but that for the associated activity data the notation key ‘NA’ is reported in CRT Table1.B.2. </a:t>
                      </a:r>
                    </a:p>
                    <a:p>
                      <a:pPr lvl="0">
                        <a:buNone/>
                      </a:pPr>
                      <a:r>
                        <a:rPr lang="en-US" sz="1400"/>
                        <a:t>During the review, the Party explained that it has followed this approach as the associated activity data is unknown as the emissions come from direct measurements. </a:t>
                      </a:r>
                    </a:p>
                    <a:p>
                      <a:pPr lvl="0">
                        <a:buNone/>
                      </a:pPr>
                      <a:r>
                        <a:rPr lang="en-US" sz="1400"/>
                        <a:t>The TERT acknowledges that in certain cases the associated activity data is unavailable when direct measurements are used. However, since CO₂ emissions are reported as ‘IE’, the TERT encourages that Belgium also report the corresponding activity data as ‘IE’ under category 1.B.2.c.i.1 in CRT Table1.B.2.</a:t>
                      </a:r>
                    </a:p>
                  </a:txBody>
                  <a:tcPr/>
                </a:tc>
                <a:extLst>
                  <a:ext uri="{0D108BD9-81ED-4DB2-BD59-A6C34878D82A}">
                    <a16:rowId xmlns:a16="http://schemas.microsoft.com/office/drawing/2014/main" val="715208519"/>
                  </a:ext>
                </a:extLst>
              </a:tr>
            </a:tbl>
          </a:graphicData>
        </a:graphic>
      </p:graphicFrame>
    </p:spTree>
    <p:extLst>
      <p:ext uri="{BB962C8B-B14F-4D97-AF65-F5344CB8AC3E}">
        <p14:creationId xmlns:p14="http://schemas.microsoft.com/office/powerpoint/2010/main" val="293190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34243-2FFB-FF73-47CC-96DCDE78E1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93A117-0F89-B8CE-D0D7-03D04F250CBD}"/>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Annex: Energy sector – Minor issues</a:t>
            </a:r>
            <a:endParaRPr lang="en-US" sz="2400"/>
          </a:p>
        </p:txBody>
      </p:sp>
      <p:graphicFrame>
        <p:nvGraphicFramePr>
          <p:cNvPr id="3" name="Table 2">
            <a:extLst>
              <a:ext uri="{FF2B5EF4-FFF2-40B4-BE49-F238E27FC236}">
                <a16:creationId xmlns:a16="http://schemas.microsoft.com/office/drawing/2014/main" id="{51372B82-F3E7-F3BD-2B45-C4E11B2ABD16}"/>
              </a:ext>
            </a:extLst>
          </p:cNvPr>
          <p:cNvGraphicFramePr>
            <a:graphicFrameLocks noGrp="1"/>
          </p:cNvGraphicFramePr>
          <p:nvPr>
            <p:extLst>
              <p:ext uri="{D42A27DB-BD31-4B8C-83A1-F6EECF244321}">
                <p14:modId xmlns:p14="http://schemas.microsoft.com/office/powerpoint/2010/main" val="141913465"/>
              </p:ext>
            </p:extLst>
          </p:nvPr>
        </p:nvGraphicFramePr>
        <p:xfrm>
          <a:off x="900001" y="1290020"/>
          <a:ext cx="10748662" cy="4328160"/>
        </p:xfrm>
        <a:graphic>
          <a:graphicData uri="http://schemas.openxmlformats.org/drawingml/2006/table">
            <a:tbl>
              <a:tblPr firstRow="1" bandRow="1">
                <a:tableStyleId>{5C22544A-7EE6-4342-B048-85BDC9FD1C3A}</a:tableStyleId>
              </a:tblPr>
              <a:tblGrid>
                <a:gridCol w="348696">
                  <a:extLst>
                    <a:ext uri="{9D8B030D-6E8A-4147-A177-3AD203B41FA5}">
                      <a16:colId xmlns:a16="http://schemas.microsoft.com/office/drawing/2014/main" val="1873238588"/>
                    </a:ext>
                  </a:extLst>
                </a:gridCol>
                <a:gridCol w="2074606">
                  <a:extLst>
                    <a:ext uri="{9D8B030D-6E8A-4147-A177-3AD203B41FA5}">
                      <a16:colId xmlns:a16="http://schemas.microsoft.com/office/drawing/2014/main" val="3071331020"/>
                    </a:ext>
                  </a:extLst>
                </a:gridCol>
                <a:gridCol w="8325360">
                  <a:extLst>
                    <a:ext uri="{9D8B030D-6E8A-4147-A177-3AD203B41FA5}">
                      <a16:colId xmlns:a16="http://schemas.microsoft.com/office/drawing/2014/main" val="1921186754"/>
                    </a:ext>
                  </a:extLst>
                </a:gridCol>
              </a:tblGrid>
              <a:tr h="3126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Reporting requirements</a:t>
                      </a:r>
                    </a:p>
                  </a:txBody>
                  <a:tcPr/>
                </a:tc>
                <a:tc>
                  <a:txBody>
                    <a:bodyPr/>
                    <a:lstStyle/>
                    <a:p>
                      <a:r>
                        <a:rPr lang="en-US" sz="1400"/>
                        <a:t>Areas of Improvement</a:t>
                      </a:r>
                    </a:p>
                  </a:txBody>
                  <a:tcPr/>
                </a:tc>
                <a:extLst>
                  <a:ext uri="{0D108BD9-81ED-4DB2-BD59-A6C34878D82A}">
                    <a16:rowId xmlns:a16="http://schemas.microsoft.com/office/drawing/2014/main" val="1893908423"/>
                  </a:ext>
                </a:extLst>
              </a:tr>
              <a:tr h="9253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mn-lt"/>
                        </a:rPr>
                        <a:t>3</a:t>
                      </a:r>
                    </a:p>
                  </a:txBody>
                  <a:tcPr/>
                </a:tc>
                <a:tc>
                  <a:txBody>
                    <a:bodyPr/>
                    <a:lstStyle/>
                    <a:p>
                      <a:r>
                        <a:rPr lang="en-US" sz="1400" b="0">
                          <a:latin typeface="+mn-lt"/>
                        </a:rPr>
                        <a:t>Paragraph 35 of the MPGs</a:t>
                      </a:r>
                    </a:p>
                    <a:p>
                      <a:endParaRPr lang="en-US" sz="1400" b="1">
                        <a:latin typeface="+mn-lt"/>
                      </a:endParaRPr>
                    </a:p>
                    <a:p>
                      <a:r>
                        <a:rPr lang="en-US" sz="1400" b="1">
                          <a:latin typeface="+mn-lt"/>
                        </a:rPr>
                        <a:t>1.B.2.a Oil – CO2, CH4</a:t>
                      </a:r>
                    </a:p>
                    <a:p>
                      <a:endParaRPr lang="en-US" sz="1400" b="1">
                        <a:latin typeface="+mn-lt"/>
                      </a:endParaRPr>
                    </a:p>
                  </a:txBody>
                  <a:tcPr/>
                </a:tc>
                <a:tc>
                  <a:txBody>
                    <a:bodyPr/>
                    <a:lstStyle/>
                    <a:p>
                      <a:pPr lvl="0">
                        <a:buNone/>
                      </a:pPr>
                      <a:r>
                        <a:rPr lang="en-US" sz="1400"/>
                        <a:t>Belgium reported in CRT Table1.B.2 the notation key ‘NO’ for CO2 and CH4 emissions under category 1.B.2.a.v. (distribution of oil products). </a:t>
                      </a:r>
                    </a:p>
                    <a:p>
                      <a:pPr lvl="0">
                        <a:buNone/>
                      </a:pPr>
                      <a:r>
                        <a:rPr lang="en-US" sz="1400"/>
                        <a:t>The TERT noted that based on the information in the NID, transport and distribution of refined oil products will occur in Belgium. </a:t>
                      </a:r>
                    </a:p>
                    <a:p>
                      <a:pPr lvl="0">
                        <a:buNone/>
                      </a:pPr>
                      <a:r>
                        <a:rPr lang="en-US" sz="1400"/>
                        <a:t>During the review, the Party confirmed that oil distribution activities do take place in the country and that a revision of the methodology for oil and natural gas systems is planned for next year. </a:t>
                      </a:r>
                    </a:p>
                    <a:p>
                      <a:pPr lvl="0">
                        <a:buNone/>
                      </a:pPr>
                      <a:r>
                        <a:rPr lang="en-US" sz="1400"/>
                        <a:t>The TERT encourages that Belgium report oil product distribution using the notation key ‘NA’ in CRT Table 1.B.2, as these activities occur domestically, but result only in NMVOC emissions. </a:t>
                      </a:r>
                    </a:p>
                  </a:txBody>
                  <a:tcPr/>
                </a:tc>
                <a:extLst>
                  <a:ext uri="{0D108BD9-81ED-4DB2-BD59-A6C34878D82A}">
                    <a16:rowId xmlns:a16="http://schemas.microsoft.com/office/drawing/2014/main" val="4201058254"/>
                  </a:ext>
                </a:extLst>
              </a:tr>
              <a:tr h="13025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mn-lt"/>
                        </a:rPr>
                        <a:t>4</a:t>
                      </a:r>
                    </a:p>
                  </a:txBody>
                  <a:tcPr/>
                </a:tc>
                <a:tc>
                  <a:txBody>
                    <a:bodyPr/>
                    <a:lstStyle/>
                    <a:p>
                      <a:r>
                        <a:rPr lang="en-US" sz="1400" b="0">
                          <a:latin typeface="+mn-lt"/>
                        </a:rPr>
                        <a:t>Paragraph 35 of the MPGs</a:t>
                      </a:r>
                    </a:p>
                    <a:p>
                      <a:endParaRPr lang="en-US" sz="1400" b="0">
                        <a:latin typeface="+mn-lt"/>
                      </a:endParaRPr>
                    </a:p>
                    <a:p>
                      <a:r>
                        <a:rPr lang="en-US" sz="1400" b="1">
                          <a:latin typeface="+mn-lt"/>
                        </a:rPr>
                        <a:t>1.B.2.c Venting and flaring – CO2</a:t>
                      </a:r>
                    </a:p>
                  </a:txBody>
                  <a:tcPr/>
                </a:tc>
                <a:tc>
                  <a:txBody>
                    <a:bodyPr/>
                    <a:lstStyle/>
                    <a:p>
                      <a:pPr lvl="0">
                        <a:buNone/>
                      </a:pPr>
                      <a:r>
                        <a:rPr lang="en-US" sz="1400"/>
                        <a:t>Belgium reported in its NID (section 3.2.6.2.2, p. 99) that the emissions from petroleum refineries are allocated under category 1.B.2.c.ii for the flaring emissions of CO2. </a:t>
                      </a:r>
                    </a:p>
                    <a:p>
                      <a:pPr lvl="0">
                        <a:buNone/>
                      </a:pPr>
                      <a:r>
                        <a:rPr lang="en-US" sz="1400"/>
                        <a:t>The TERT noted that the associated activity data related to the flaring emissions of CO2 is reported as ‘NA’.</a:t>
                      </a:r>
                    </a:p>
                    <a:p>
                      <a:pPr lvl="0">
                        <a:buNone/>
                      </a:pPr>
                      <a:r>
                        <a:rPr lang="en-US" sz="1400"/>
                        <a:t>During the review, the Party explained that it has followed this approach as the associated activity data is unknown as the emissions come from direct measurements.</a:t>
                      </a:r>
                    </a:p>
                    <a:p>
                      <a:pPr lvl="0">
                        <a:buNone/>
                      </a:pPr>
                      <a:r>
                        <a:rPr lang="en-US" sz="1400"/>
                        <a:t>The TERT acknowledges that in certain cases the associated activity data is unavailable when direct measurements are used. To improve transparency, the TERT encourages that Belgium report values in the activity data field, e.g. m3 oil refined, even if this data is not used in the actual emission calculations. </a:t>
                      </a:r>
                    </a:p>
                  </a:txBody>
                  <a:tcPr/>
                </a:tc>
                <a:extLst>
                  <a:ext uri="{0D108BD9-81ED-4DB2-BD59-A6C34878D82A}">
                    <a16:rowId xmlns:a16="http://schemas.microsoft.com/office/drawing/2014/main" val="715208519"/>
                  </a:ext>
                </a:extLst>
              </a:tr>
            </a:tbl>
          </a:graphicData>
        </a:graphic>
      </p:graphicFrame>
    </p:spTree>
    <p:extLst>
      <p:ext uri="{BB962C8B-B14F-4D97-AF65-F5344CB8AC3E}">
        <p14:creationId xmlns:p14="http://schemas.microsoft.com/office/powerpoint/2010/main" val="704013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D692F-7100-781F-087F-EA366DF7FCA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2DDD68-1F7A-697A-BCE7-0BEEB2239592}"/>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Annex: Waste sector – Minor issue</a:t>
            </a:r>
            <a:endParaRPr lang="en-US" sz="2400">
              <a:solidFill>
                <a:srgbClr val="FF0000"/>
              </a:solidFill>
            </a:endParaRPr>
          </a:p>
        </p:txBody>
      </p:sp>
      <p:graphicFrame>
        <p:nvGraphicFramePr>
          <p:cNvPr id="4" name="Table 3">
            <a:extLst>
              <a:ext uri="{FF2B5EF4-FFF2-40B4-BE49-F238E27FC236}">
                <a16:creationId xmlns:a16="http://schemas.microsoft.com/office/drawing/2014/main" id="{2E2F4EDA-A85E-472C-E6B6-B2F1ADB8F541}"/>
              </a:ext>
            </a:extLst>
          </p:cNvPr>
          <p:cNvGraphicFramePr>
            <a:graphicFrameLocks noGrp="1"/>
          </p:cNvGraphicFramePr>
          <p:nvPr>
            <p:extLst>
              <p:ext uri="{D42A27DB-BD31-4B8C-83A1-F6EECF244321}">
                <p14:modId xmlns:p14="http://schemas.microsoft.com/office/powerpoint/2010/main" val="678357386"/>
              </p:ext>
            </p:extLst>
          </p:nvPr>
        </p:nvGraphicFramePr>
        <p:xfrm>
          <a:off x="900000" y="1457167"/>
          <a:ext cx="10748661" cy="4146073"/>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Arial"/>
                        </a:rPr>
                        <a:t>Paragraph 29 of the MPGs</a:t>
                      </a:r>
                    </a:p>
                    <a:p>
                      <a:endParaRPr lang="en-IE" sz="1800" b="0" i="0" u="none" strike="noStrike" noProof="0">
                        <a:solidFill>
                          <a:srgbClr val="000000"/>
                        </a:solidFill>
                        <a:latin typeface="Arial"/>
                      </a:endParaRPr>
                    </a:p>
                    <a:p>
                      <a:pPr marL="0" lvl="0" indent="0" algn="l">
                        <a:lnSpc>
                          <a:spcPct val="100000"/>
                        </a:lnSpc>
                        <a:buNone/>
                      </a:pPr>
                      <a:r>
                        <a:rPr lang="en-IE" sz="1800" b="1" i="0" u="none" strike="noStrike" baseline="0" noProof="0">
                          <a:solidFill>
                            <a:srgbClr val="000000"/>
                          </a:solidFill>
                          <a:latin typeface="Arial"/>
                        </a:rPr>
                        <a:t>Waste – 5.C.1 Waste incineration – N</a:t>
                      </a:r>
                      <a:r>
                        <a:rPr lang="en-IE" sz="1800" b="1" i="0" u="none" strike="noStrike" baseline="-25000" noProof="0">
                          <a:solidFill>
                            <a:srgbClr val="000000"/>
                          </a:solidFill>
                          <a:latin typeface="Arial"/>
                        </a:rPr>
                        <a:t>2</a:t>
                      </a:r>
                      <a:r>
                        <a:rPr lang="en-IE" sz="1800" b="1" i="0" u="none" strike="noStrike" baseline="0" noProof="0">
                          <a:solidFill>
                            <a:srgbClr val="000000"/>
                          </a:solidFill>
                          <a:latin typeface="Arial"/>
                        </a:rPr>
                        <a:t>O</a:t>
                      </a:r>
                    </a:p>
                    <a:p>
                      <a:pPr lvl="0">
                        <a:buNone/>
                      </a:pPr>
                      <a:endParaRPr lang="en-IE" sz="1800" b="1" i="0" u="none" strike="noStrike" noProof="0">
                        <a:solidFill>
                          <a:srgbClr val="000000"/>
                        </a:solidFill>
                        <a:latin typeface="Arial"/>
                      </a:endParaRPr>
                    </a:p>
                  </a:txBody>
                  <a:tcPr/>
                </a:tc>
                <a:tc>
                  <a:txBody>
                    <a:bodyPr/>
                    <a:lstStyle/>
                    <a:p>
                      <a:pPr marL="0" lvl="0" indent="0" algn="l">
                        <a:lnSpc>
                          <a:spcPct val="100000"/>
                        </a:lnSpc>
                        <a:buNone/>
                      </a:pPr>
                      <a:r>
                        <a:rPr lang="en-US" sz="1800" b="0" i="0" u="none" strike="noStrike" kern="1200" baseline="0" noProof="0">
                          <a:solidFill>
                            <a:srgbClr val="000000"/>
                          </a:solidFill>
                          <a:latin typeface="Arial"/>
                        </a:rPr>
                        <a:t>The Party reported in its NID p. 297 that for calculating N</a:t>
                      </a:r>
                      <a:r>
                        <a:rPr lang="en-US" sz="1800" b="0" i="0" u="none" strike="noStrike" kern="1200" baseline="-25000" noProof="0">
                          <a:solidFill>
                            <a:srgbClr val="000000"/>
                          </a:solidFill>
                          <a:latin typeface="Arial"/>
                        </a:rPr>
                        <a:t>2</a:t>
                      </a:r>
                      <a:r>
                        <a:rPr lang="en-US" sz="1800" b="0" i="0" u="none" strike="noStrike" kern="1200" baseline="0" noProof="0">
                          <a:solidFill>
                            <a:srgbClr val="000000"/>
                          </a:solidFill>
                          <a:latin typeface="Arial"/>
                        </a:rPr>
                        <a:t>O in 5C1 an uncertainty of 200% on the emission factor is applied. And the value is based on IPCC Good Practice Guidance. </a:t>
                      </a:r>
                      <a:endParaRPr lang="en-US"/>
                    </a:p>
                    <a:p>
                      <a:pPr marL="0" lvl="0" indent="0" algn="l">
                        <a:lnSpc>
                          <a:spcPct val="100000"/>
                        </a:lnSpc>
                        <a:buNone/>
                      </a:pPr>
                      <a:endParaRPr lang="en-US" sz="1800" b="0" i="0" u="none" strike="noStrike" kern="1200" baseline="0" noProof="0">
                        <a:solidFill>
                          <a:srgbClr val="000000"/>
                        </a:solidFill>
                        <a:latin typeface="Arial"/>
                      </a:endParaRPr>
                    </a:p>
                    <a:p>
                      <a:pPr marL="0" lvl="0" indent="0" algn="l">
                        <a:lnSpc>
                          <a:spcPct val="100000"/>
                        </a:lnSpc>
                        <a:buNone/>
                      </a:pPr>
                      <a:r>
                        <a:rPr lang="en-US" sz="1800" b="0" i="0" u="none" strike="noStrike" kern="1200" baseline="0" noProof="0">
                          <a:solidFill>
                            <a:srgbClr val="000000"/>
                          </a:solidFill>
                          <a:latin typeface="Arial"/>
                        </a:rPr>
                        <a:t>The TERT noticed that the data reported in NID does not match the data in IPCC Good Practice Guidelines document. </a:t>
                      </a:r>
                    </a:p>
                    <a:p>
                      <a:pPr marL="0" lvl="0" indent="0" algn="l">
                        <a:lnSpc>
                          <a:spcPct val="100000"/>
                        </a:lnSpc>
                        <a:buNone/>
                      </a:pPr>
                      <a:endParaRPr lang="en-US" sz="1800" b="0" i="0" u="none" strike="noStrike" kern="1200" baseline="0" noProof="0">
                        <a:solidFill>
                          <a:srgbClr val="000000"/>
                        </a:solidFill>
                        <a:latin typeface="Arial"/>
                      </a:endParaRPr>
                    </a:p>
                    <a:p>
                      <a:pPr marL="0" lvl="0" indent="0" algn="l">
                        <a:lnSpc>
                          <a:spcPct val="100000"/>
                        </a:lnSpc>
                        <a:buNone/>
                      </a:pPr>
                      <a:r>
                        <a:rPr lang="en-US" sz="1800" b="0" i="0" u="none" strike="noStrike" kern="1200" baseline="0" noProof="0">
                          <a:solidFill>
                            <a:srgbClr val="000000"/>
                          </a:solidFill>
                          <a:latin typeface="Arial"/>
                        </a:rPr>
                        <a:t>During the review, the Party explained that uncertainty is taken from table 2.14 of the IPCC 2006 GL.</a:t>
                      </a:r>
                    </a:p>
                    <a:p>
                      <a:pPr marL="0" lvl="0" indent="0" algn="l">
                        <a:lnSpc>
                          <a:spcPct val="100000"/>
                        </a:lnSpc>
                        <a:buNone/>
                      </a:pPr>
                      <a:endParaRPr lang="en-US" sz="1800" b="0" i="0" u="none" strike="noStrike" kern="1200" baseline="0" noProof="0">
                        <a:solidFill>
                          <a:srgbClr val="000000"/>
                        </a:solidFill>
                        <a:latin typeface="Arial"/>
                      </a:endParaRPr>
                    </a:p>
                    <a:p>
                      <a:pPr marL="0" lvl="0" indent="0" algn="l">
                        <a:lnSpc>
                          <a:spcPct val="100000"/>
                        </a:lnSpc>
                        <a:buNone/>
                      </a:pPr>
                      <a:r>
                        <a:rPr lang="en-US" sz="1800" b="0" i="0" u="none" strike="noStrike" kern="1200" baseline="0" noProof="0">
                          <a:solidFill>
                            <a:srgbClr val="000000"/>
                          </a:solidFill>
                          <a:latin typeface="Arial"/>
                        </a:rPr>
                        <a:t>The TERT recommends the Party to improve their inventory and add the correct reference in their NID for the next submission.</a:t>
                      </a:r>
                      <a:endParaRPr lang="en-US"/>
                    </a:p>
                    <a:p>
                      <a:pPr lvl="0">
                        <a:buNone/>
                      </a:pPr>
                      <a:endParaRPr lang="en-US" sz="1800" b="0" i="0" u="none" strike="noStrike" kern="1200" baseline="0" noProof="0">
                        <a:solidFill>
                          <a:srgbClr val="000000"/>
                        </a:solidFill>
                        <a:latin typeface="Arial"/>
                      </a:endParaRPr>
                    </a:p>
                  </a:txBody>
                  <a:tcPr/>
                </a:tc>
                <a:extLst>
                  <a:ext uri="{0D108BD9-81ED-4DB2-BD59-A6C34878D82A}">
                    <a16:rowId xmlns:a16="http://schemas.microsoft.com/office/drawing/2014/main" val="715208519"/>
                  </a:ext>
                </a:extLst>
              </a:tr>
            </a:tbl>
          </a:graphicData>
        </a:graphic>
      </p:graphicFrame>
    </p:spTree>
    <p:extLst>
      <p:ext uri="{BB962C8B-B14F-4D97-AF65-F5344CB8AC3E}">
        <p14:creationId xmlns:p14="http://schemas.microsoft.com/office/powerpoint/2010/main" val="3825670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C7255-DF1C-2190-65CD-A8AB02E671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694DE6-0173-0EC8-553A-C9ED3A0FB624}"/>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General </a:t>
            </a:r>
            <a:endParaRPr lang="en-US" sz="2400"/>
          </a:p>
        </p:txBody>
      </p:sp>
      <p:pic>
        <p:nvPicPr>
          <p:cNvPr id="2050" name="Picture 2">
            <a:extLst>
              <a:ext uri="{FF2B5EF4-FFF2-40B4-BE49-F238E27FC236}">
                <a16:creationId xmlns:a16="http://schemas.microsoft.com/office/drawing/2014/main" id="{3C56431F-AF1E-E208-9EEC-275109D3D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495423"/>
            <a:ext cx="5985604" cy="42348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7619FAF-9D0C-D471-5C85-283B6BFAC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7103" y="1495424"/>
            <a:ext cx="4578177" cy="423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82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A3CDD-8D9C-11F0-FC40-304EDE9F95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114B3E-7170-5259-2858-374F78243A97}"/>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General </a:t>
            </a:r>
            <a:endParaRPr lang="en-US" sz="2400"/>
          </a:p>
        </p:txBody>
      </p:sp>
      <p:graphicFrame>
        <p:nvGraphicFramePr>
          <p:cNvPr id="3" name="Table 2">
            <a:extLst>
              <a:ext uri="{FF2B5EF4-FFF2-40B4-BE49-F238E27FC236}">
                <a16:creationId xmlns:a16="http://schemas.microsoft.com/office/drawing/2014/main" id="{F83C7136-DC9D-2230-78AB-67AE3555971B}"/>
              </a:ext>
            </a:extLst>
          </p:cNvPr>
          <p:cNvGraphicFramePr>
            <a:graphicFrameLocks noGrp="1"/>
          </p:cNvGraphicFramePr>
          <p:nvPr>
            <p:extLst>
              <p:ext uri="{D42A27DB-BD31-4B8C-83A1-F6EECF244321}">
                <p14:modId xmlns:p14="http://schemas.microsoft.com/office/powerpoint/2010/main" val="399534816"/>
              </p:ext>
            </p:extLst>
          </p:nvPr>
        </p:nvGraphicFramePr>
        <p:xfrm>
          <a:off x="900000" y="1231787"/>
          <a:ext cx="10748660" cy="1954350"/>
        </p:xfrm>
        <a:graphic>
          <a:graphicData uri="http://schemas.openxmlformats.org/drawingml/2006/table">
            <a:tbl>
              <a:tblPr firstRow="1" bandRow="1">
                <a:tableStyleId>{5C22544A-7EE6-4342-B048-85BDC9FD1C3A}</a:tableStyleId>
              </a:tblPr>
              <a:tblGrid>
                <a:gridCol w="3454581">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91310">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23806">
                <a:tc>
                  <a:txBody>
                    <a:bodyPr/>
                    <a:lstStyle/>
                    <a:p>
                      <a:pPr lvl="0">
                        <a:buNone/>
                      </a:pPr>
                      <a:r>
                        <a:rPr lang="en-IE" sz="1800" b="0" i="0" u="none" strike="noStrike" noProof="0">
                          <a:solidFill>
                            <a:srgbClr val="000000"/>
                          </a:solidFill>
                          <a:latin typeface="Arial"/>
                        </a:rPr>
                        <a:t>Paragraph 52 of the MPGs</a:t>
                      </a:r>
                      <a:endParaRPr lang="en-US" sz="1800" b="0" i="0" u="none" strike="noStrike" noProof="0">
                        <a:solidFill>
                          <a:srgbClr val="000000"/>
                        </a:solidFill>
                        <a:latin typeface="Arial"/>
                      </a:endParaRPr>
                    </a:p>
                    <a:p>
                      <a:pPr lvl="0">
                        <a:buNone/>
                      </a:pPr>
                      <a:endParaRPr lang="en-IE" sz="1800" b="0" i="0" u="none" strike="noStrike" noProof="0">
                        <a:solidFill>
                          <a:srgbClr val="000000"/>
                        </a:solidFill>
                        <a:latin typeface="Arial"/>
                      </a:endParaRPr>
                    </a:p>
                    <a:p>
                      <a:pPr lvl="0">
                        <a:buNone/>
                      </a:pPr>
                      <a:r>
                        <a:rPr lang="en-IE" sz="1800" b="1" i="0" u="none" strike="noStrike" noProof="0">
                          <a:solidFill>
                            <a:srgbClr val="000000"/>
                          </a:solidFill>
                          <a:latin typeface="Arial"/>
                        </a:rPr>
                        <a:t>Indirect N2O emissions</a:t>
                      </a:r>
                      <a:endParaRPr lang="en-IE"/>
                    </a:p>
                  </a:txBody>
                  <a:tcPr/>
                </a:tc>
                <a:tc>
                  <a:txBody>
                    <a:bodyPr/>
                    <a:lstStyle/>
                    <a:p>
                      <a:pPr lvl="0">
                        <a:buNone/>
                      </a:pPr>
                      <a:r>
                        <a:rPr lang="en-US" sz="1800" b="1" i="0" u="none" strike="noStrike" kern="1200" baseline="0" noProof="0">
                          <a:solidFill>
                            <a:srgbClr val="000000"/>
                          </a:solidFill>
                          <a:latin typeface="Arial"/>
                        </a:rPr>
                        <a:t>Possible encouragement</a:t>
                      </a:r>
                      <a:endParaRPr lang="en-US" sz="1800" b="0" i="0" u="none" strike="noStrike" kern="1200" baseline="0" noProof="0">
                        <a:solidFill>
                          <a:srgbClr val="000000"/>
                        </a:solidFill>
                        <a:latin typeface="Arial"/>
                      </a:endParaRPr>
                    </a:p>
                    <a:p>
                      <a:pPr lvl="0">
                        <a:buNone/>
                      </a:pPr>
                      <a:r>
                        <a:rPr lang="en-US" sz="1800" b="0" i="0" u="none" strike="noStrike" kern="1200" baseline="0" noProof="0">
                          <a:solidFill>
                            <a:srgbClr val="000000"/>
                          </a:solidFill>
                          <a:latin typeface="Arial"/>
                        </a:rPr>
                        <a:t>The TERT encourages Belgium to improve the reporting of </a:t>
                      </a:r>
                      <a:r>
                        <a:rPr lang="en-US" sz="1800" b="1" i="0" u="none" strike="noStrike" kern="1200" baseline="0" noProof="0">
                          <a:solidFill>
                            <a:srgbClr val="FF0000"/>
                          </a:solidFill>
                          <a:latin typeface="Arial"/>
                        </a:rPr>
                        <a:t>indirect emissions</a:t>
                      </a:r>
                      <a:r>
                        <a:rPr lang="en-US" sz="1800" b="0" i="0" u="none" strike="noStrike" kern="1200" baseline="0" noProof="0">
                          <a:solidFill>
                            <a:srgbClr val="000000"/>
                          </a:solidFill>
                          <a:latin typeface="Arial"/>
                        </a:rPr>
                        <a:t> in the NID, clearly indicating which gases and emissions are included or not included in the inventory and weather these emissions are included or not in national totals.</a:t>
                      </a:r>
                    </a:p>
                  </a:txBody>
                  <a:tcPr/>
                </a:tc>
                <a:extLst>
                  <a:ext uri="{0D108BD9-81ED-4DB2-BD59-A6C34878D82A}">
                    <a16:rowId xmlns:a16="http://schemas.microsoft.com/office/drawing/2014/main" val="3378944753"/>
                  </a:ext>
                </a:extLst>
              </a:tr>
            </a:tbl>
          </a:graphicData>
        </a:graphic>
      </p:graphicFrame>
    </p:spTree>
    <p:extLst>
      <p:ext uri="{BB962C8B-B14F-4D97-AF65-F5344CB8AC3E}">
        <p14:creationId xmlns:p14="http://schemas.microsoft.com/office/powerpoint/2010/main" val="362224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9499-7D3C-E8DE-EB6F-6620F11226E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F6646D-E803-A0E3-AA18-664AFD7E1CF2}"/>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General </a:t>
            </a:r>
            <a:endParaRPr lang="en-US" sz="2400"/>
          </a:p>
        </p:txBody>
      </p:sp>
      <p:graphicFrame>
        <p:nvGraphicFramePr>
          <p:cNvPr id="3" name="Table 2">
            <a:extLst>
              <a:ext uri="{FF2B5EF4-FFF2-40B4-BE49-F238E27FC236}">
                <a16:creationId xmlns:a16="http://schemas.microsoft.com/office/drawing/2014/main" id="{115B6EA3-A10D-C0BF-CCA9-7A08767181F0}"/>
              </a:ext>
            </a:extLst>
          </p:cNvPr>
          <p:cNvGraphicFramePr>
            <a:graphicFrameLocks noGrp="1"/>
          </p:cNvGraphicFramePr>
          <p:nvPr>
            <p:extLst>
              <p:ext uri="{D42A27DB-BD31-4B8C-83A1-F6EECF244321}">
                <p14:modId xmlns:p14="http://schemas.microsoft.com/office/powerpoint/2010/main" val="3317455025"/>
              </p:ext>
            </p:extLst>
          </p:nvPr>
        </p:nvGraphicFramePr>
        <p:xfrm>
          <a:off x="900000" y="1231787"/>
          <a:ext cx="10748660" cy="1954350"/>
        </p:xfrm>
        <a:graphic>
          <a:graphicData uri="http://schemas.openxmlformats.org/drawingml/2006/table">
            <a:tbl>
              <a:tblPr firstRow="1" bandRow="1">
                <a:tableStyleId>{5C22544A-7EE6-4342-B048-85BDC9FD1C3A}</a:tableStyleId>
              </a:tblPr>
              <a:tblGrid>
                <a:gridCol w="3454581">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91310">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460276">
                <a:tc>
                  <a:txBody>
                    <a:bodyPr/>
                    <a:lstStyle/>
                    <a:p>
                      <a:pPr lvl="0">
                        <a:buNone/>
                      </a:pPr>
                      <a:r>
                        <a:rPr lang="en-IE" sz="1800" b="0" i="0" u="none" strike="noStrike" baseline="0" noProof="0">
                          <a:solidFill>
                            <a:srgbClr val="000000"/>
                          </a:solidFill>
                          <a:latin typeface="Arial"/>
                        </a:rPr>
                        <a:t>Paragraph 29 and 44 of the MPGs</a:t>
                      </a:r>
                      <a:endParaRPr lang="en-US" sz="1800" b="0" i="0" u="none" strike="noStrike" baseline="0" noProof="0">
                        <a:solidFill>
                          <a:srgbClr val="000000"/>
                        </a:solidFill>
                        <a:latin typeface="Arial"/>
                      </a:endParaRPr>
                    </a:p>
                    <a:p>
                      <a:pPr lvl="0">
                        <a:buNone/>
                      </a:pPr>
                      <a:endParaRPr lang="en-IE" sz="1800" b="0" i="0" u="none" strike="noStrike" baseline="0" noProof="0">
                        <a:solidFill>
                          <a:srgbClr val="000000"/>
                        </a:solidFill>
                        <a:latin typeface="Arial"/>
                      </a:endParaRPr>
                    </a:p>
                    <a:p>
                      <a:pPr lvl="0">
                        <a:buNone/>
                      </a:pPr>
                      <a:r>
                        <a:rPr lang="en-IE" sz="1800" b="1" i="0" u="none" strike="noStrike" baseline="0" noProof="0">
                          <a:solidFill>
                            <a:srgbClr val="000000"/>
                          </a:solidFill>
                          <a:latin typeface="Arial"/>
                        </a:rPr>
                        <a:t>Reporting of uncertainties</a:t>
                      </a:r>
                      <a:endParaRPr lang="en-US"/>
                    </a:p>
                  </a:txBody>
                  <a:tcPr/>
                </a:tc>
                <a:tc>
                  <a:txBody>
                    <a:bodyPr/>
                    <a:lstStyle/>
                    <a:p>
                      <a:pPr lvl="0">
                        <a:buNone/>
                      </a:pPr>
                      <a:r>
                        <a:rPr lang="en-US" sz="1800" b="1" i="0" u="none" strike="noStrike" baseline="0" noProof="0">
                          <a:solidFill>
                            <a:srgbClr val="000000"/>
                          </a:solidFill>
                          <a:latin typeface="Arial"/>
                        </a:rPr>
                        <a:t>Possible recommendation</a:t>
                      </a:r>
                      <a:endParaRPr lang="en-US" sz="1800" b="0" i="0" u="none" strike="noStrike" baseline="0" noProof="0">
                        <a:solidFill>
                          <a:srgbClr val="000000"/>
                        </a:solidFill>
                        <a:latin typeface="Arial"/>
                      </a:endParaRPr>
                    </a:p>
                    <a:p>
                      <a:pPr lvl="0">
                        <a:buNone/>
                      </a:pPr>
                      <a:r>
                        <a:rPr lang="en-US" sz="1800" b="0" i="0" u="none" strike="noStrike" baseline="0" noProof="0">
                          <a:solidFill>
                            <a:srgbClr val="000000"/>
                          </a:solidFill>
                          <a:latin typeface="Arial"/>
                        </a:rPr>
                        <a:t>The TERT recommends that Belgium quantitatively estimates and qualitatively discusses the </a:t>
                      </a:r>
                      <a:r>
                        <a:rPr lang="en-US" sz="1800" b="1" i="0" u="none" strike="noStrike" baseline="0" noProof="0">
                          <a:solidFill>
                            <a:srgbClr val="FF0000"/>
                          </a:solidFill>
                          <a:latin typeface="Arial"/>
                        </a:rPr>
                        <a:t>uncertainty </a:t>
                      </a:r>
                      <a:r>
                        <a:rPr lang="en-US" sz="1800" b="0" i="0" u="none" strike="noStrike" baseline="0" noProof="0">
                          <a:solidFill>
                            <a:srgbClr val="000000"/>
                          </a:solidFill>
                          <a:latin typeface="Arial"/>
                        </a:rPr>
                        <a:t>of the emission and removal estimates for all source and sink categories for the </a:t>
                      </a:r>
                      <a:r>
                        <a:rPr lang="en-US" sz="1800" b="1" i="0" u="none" strike="noStrike" baseline="0" noProof="0">
                          <a:solidFill>
                            <a:srgbClr val="FF0000"/>
                          </a:solidFill>
                          <a:latin typeface="Arial"/>
                        </a:rPr>
                        <a:t>starting year</a:t>
                      </a:r>
                      <a:r>
                        <a:rPr lang="en-US" sz="1800" b="0" i="0" u="none" strike="noStrike" baseline="0" noProof="0">
                          <a:solidFill>
                            <a:srgbClr val="000000"/>
                          </a:solidFill>
                          <a:latin typeface="Arial"/>
                        </a:rPr>
                        <a:t> (1990) of the inventory time series.</a:t>
                      </a:r>
                      <a:endParaRPr lang="en-US"/>
                    </a:p>
                  </a:txBody>
                  <a:tcPr/>
                </a:tc>
                <a:extLst>
                  <a:ext uri="{0D108BD9-81ED-4DB2-BD59-A6C34878D82A}">
                    <a16:rowId xmlns:a16="http://schemas.microsoft.com/office/drawing/2014/main" val="1246028936"/>
                  </a:ext>
                </a:extLst>
              </a:tr>
            </a:tbl>
          </a:graphicData>
        </a:graphic>
      </p:graphicFrame>
      <p:sp>
        <p:nvSpPr>
          <p:cNvPr id="4" name=" 1">
            <a:extLst>
              <a:ext uri="{FF2B5EF4-FFF2-40B4-BE49-F238E27FC236}">
                <a16:creationId xmlns:a16="http://schemas.microsoft.com/office/drawing/2014/main" id="{83E1F108-AAD3-5A36-BAEC-823ADAC151FF}"/>
              </a:ext>
            </a:extLst>
          </p:cNvPr>
          <p:cNvSpPr>
            <a:spLocks noGrp="1"/>
          </p:cNvSpPr>
          <p:nvPr/>
        </p:nvSpPr>
        <p:spPr bwMode="auto">
          <a:xfrm>
            <a:off x="2007393" y="6196012"/>
            <a:ext cx="66421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CH"/>
            </a:defPPr>
            <a:lvl1pPr algn="l" rtl="0" fontAlgn="base">
              <a:spcBef>
                <a:spcPct val="0"/>
              </a:spcBef>
              <a:spcAft>
                <a:spcPct val="0"/>
              </a:spcAft>
              <a:defRPr sz="9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de-CH" altLang="de-DE"/>
              <a:t>Daniel Bretscher</a:t>
            </a:r>
          </a:p>
        </p:txBody>
      </p:sp>
      <p:sp>
        <p:nvSpPr>
          <p:cNvPr id="5" name=" 2">
            <a:extLst>
              <a:ext uri="{FF2B5EF4-FFF2-40B4-BE49-F238E27FC236}">
                <a16:creationId xmlns:a16="http://schemas.microsoft.com/office/drawing/2014/main" id="{BDC3187D-3496-03F2-AA51-42EBA24C5B98}"/>
              </a:ext>
            </a:extLst>
          </p:cNvPr>
          <p:cNvSpPr>
            <a:spLocks noGrp="1"/>
          </p:cNvSpPr>
          <p:nvPr/>
        </p:nvSpPr>
        <p:spPr bwMode="auto">
          <a:xfrm>
            <a:off x="2005806" y="6419849"/>
            <a:ext cx="9207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CH"/>
            </a:defPPr>
            <a:lvl1pPr algn="l" rtl="0" fontAlgn="base">
              <a:spcBef>
                <a:spcPct val="0"/>
              </a:spcBef>
              <a:spcAft>
                <a:spcPct val="0"/>
              </a:spcAft>
              <a:defRPr sz="900"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de-CH" altLang="de-DE"/>
              <a:t>2.11.2009</a:t>
            </a:r>
          </a:p>
        </p:txBody>
      </p:sp>
    </p:spTree>
    <p:extLst>
      <p:ext uri="{BB962C8B-B14F-4D97-AF65-F5344CB8AC3E}">
        <p14:creationId xmlns:p14="http://schemas.microsoft.com/office/powerpoint/2010/main" val="11457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a:extLst>
              <a:ext uri="{FF2B5EF4-FFF2-40B4-BE49-F238E27FC236}">
                <a16:creationId xmlns:a16="http://schemas.microsoft.com/office/drawing/2014/main" id="{EE0BE8EB-4CF4-DE79-C674-7653C1D7C265}"/>
              </a:ext>
            </a:extLst>
          </p:cNvPr>
          <p:cNvGrpSpPr>
            <a:grpSpLocks/>
          </p:cNvGrpSpPr>
          <p:nvPr/>
        </p:nvGrpSpPr>
        <p:grpSpPr bwMode="auto">
          <a:xfrm>
            <a:off x="7820025" y="3755074"/>
            <a:ext cx="1651000" cy="1679575"/>
            <a:chOff x="1243" y="2309"/>
            <a:chExt cx="1040" cy="1058"/>
          </a:xfrm>
        </p:grpSpPr>
        <p:grpSp>
          <p:nvGrpSpPr>
            <p:cNvPr id="80899" name="Group 3">
              <a:extLst>
                <a:ext uri="{FF2B5EF4-FFF2-40B4-BE49-F238E27FC236}">
                  <a16:creationId xmlns:a16="http://schemas.microsoft.com/office/drawing/2014/main" id="{A1306204-D4A9-53A0-D5A8-188A317D0560}"/>
                </a:ext>
              </a:extLst>
            </p:cNvPr>
            <p:cNvGrpSpPr>
              <a:grpSpLocks/>
            </p:cNvGrpSpPr>
            <p:nvPr/>
          </p:nvGrpSpPr>
          <p:grpSpPr bwMode="auto">
            <a:xfrm>
              <a:off x="1243" y="2309"/>
              <a:ext cx="1040" cy="230"/>
              <a:chOff x="1299" y="2309"/>
              <a:chExt cx="1040" cy="230"/>
            </a:xfrm>
          </p:grpSpPr>
          <p:pic>
            <p:nvPicPr>
              <p:cNvPr id="80900" name="Picture 4">
                <a:extLst>
                  <a:ext uri="{FF2B5EF4-FFF2-40B4-BE49-F238E27FC236}">
                    <a16:creationId xmlns:a16="http://schemas.microsoft.com/office/drawing/2014/main" id="{5DC516C2-EA9D-894E-5B7D-F86A07732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01" name="Picture 5">
                <a:extLst>
                  <a:ext uri="{FF2B5EF4-FFF2-40B4-BE49-F238E27FC236}">
                    <a16:creationId xmlns:a16="http://schemas.microsoft.com/office/drawing/2014/main" id="{1AE717AF-E51E-724E-1838-14A0AF99C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02" name="Picture 6">
                <a:extLst>
                  <a:ext uri="{FF2B5EF4-FFF2-40B4-BE49-F238E27FC236}">
                    <a16:creationId xmlns:a16="http://schemas.microsoft.com/office/drawing/2014/main" id="{274FE3BE-A9A2-6672-DA8F-CDFED46DB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03" name="Picture 7">
                <a:extLst>
                  <a:ext uri="{FF2B5EF4-FFF2-40B4-BE49-F238E27FC236}">
                    <a16:creationId xmlns:a16="http://schemas.microsoft.com/office/drawing/2014/main" id="{F33B3292-3731-D91A-8EFB-4806D7647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04" name="Picture 8">
                <a:extLst>
                  <a:ext uri="{FF2B5EF4-FFF2-40B4-BE49-F238E27FC236}">
                    <a16:creationId xmlns:a16="http://schemas.microsoft.com/office/drawing/2014/main" id="{8B48990F-CC05-6743-D872-EB4F45D96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905" name="Group 9">
              <a:extLst>
                <a:ext uri="{FF2B5EF4-FFF2-40B4-BE49-F238E27FC236}">
                  <a16:creationId xmlns:a16="http://schemas.microsoft.com/office/drawing/2014/main" id="{7B61975E-84B4-BCAD-29F8-10D2300F06C8}"/>
                </a:ext>
              </a:extLst>
            </p:cNvPr>
            <p:cNvGrpSpPr>
              <a:grpSpLocks/>
            </p:cNvGrpSpPr>
            <p:nvPr/>
          </p:nvGrpSpPr>
          <p:grpSpPr bwMode="auto">
            <a:xfrm>
              <a:off x="1243" y="2585"/>
              <a:ext cx="1040" cy="230"/>
              <a:chOff x="1299" y="2309"/>
              <a:chExt cx="1040" cy="230"/>
            </a:xfrm>
          </p:grpSpPr>
          <p:pic>
            <p:nvPicPr>
              <p:cNvPr id="80906" name="Picture 10">
                <a:extLst>
                  <a:ext uri="{FF2B5EF4-FFF2-40B4-BE49-F238E27FC236}">
                    <a16:creationId xmlns:a16="http://schemas.microsoft.com/office/drawing/2014/main" id="{38E5F34A-CB18-D319-3FFE-6481E4EFD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07" name="Picture 11">
                <a:extLst>
                  <a:ext uri="{FF2B5EF4-FFF2-40B4-BE49-F238E27FC236}">
                    <a16:creationId xmlns:a16="http://schemas.microsoft.com/office/drawing/2014/main" id="{5E6488A6-58D5-A97F-3581-0DF92FC75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08" name="Picture 12">
                <a:extLst>
                  <a:ext uri="{FF2B5EF4-FFF2-40B4-BE49-F238E27FC236}">
                    <a16:creationId xmlns:a16="http://schemas.microsoft.com/office/drawing/2014/main" id="{72098FA8-57FD-1135-A072-F6C331725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09" name="Picture 13">
                <a:extLst>
                  <a:ext uri="{FF2B5EF4-FFF2-40B4-BE49-F238E27FC236}">
                    <a16:creationId xmlns:a16="http://schemas.microsoft.com/office/drawing/2014/main" id="{21806AB1-FC7F-DE2C-E351-798ECE173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10" name="Picture 14">
                <a:extLst>
                  <a:ext uri="{FF2B5EF4-FFF2-40B4-BE49-F238E27FC236}">
                    <a16:creationId xmlns:a16="http://schemas.microsoft.com/office/drawing/2014/main" id="{0615ACA3-0CA6-DFF0-7B88-09B96172D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911" name="Group 15">
              <a:extLst>
                <a:ext uri="{FF2B5EF4-FFF2-40B4-BE49-F238E27FC236}">
                  <a16:creationId xmlns:a16="http://schemas.microsoft.com/office/drawing/2014/main" id="{EF35443B-A299-681E-3084-E874BAE0B3BE}"/>
                </a:ext>
              </a:extLst>
            </p:cNvPr>
            <p:cNvGrpSpPr>
              <a:grpSpLocks/>
            </p:cNvGrpSpPr>
            <p:nvPr/>
          </p:nvGrpSpPr>
          <p:grpSpPr bwMode="auto">
            <a:xfrm>
              <a:off x="1243" y="2861"/>
              <a:ext cx="1040" cy="230"/>
              <a:chOff x="1299" y="2309"/>
              <a:chExt cx="1040" cy="230"/>
            </a:xfrm>
          </p:grpSpPr>
          <p:pic>
            <p:nvPicPr>
              <p:cNvPr id="80912" name="Picture 16">
                <a:extLst>
                  <a:ext uri="{FF2B5EF4-FFF2-40B4-BE49-F238E27FC236}">
                    <a16:creationId xmlns:a16="http://schemas.microsoft.com/office/drawing/2014/main" id="{CDC9837C-BA2B-84BC-862A-772E1A2E0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13" name="Picture 17">
                <a:extLst>
                  <a:ext uri="{FF2B5EF4-FFF2-40B4-BE49-F238E27FC236}">
                    <a16:creationId xmlns:a16="http://schemas.microsoft.com/office/drawing/2014/main" id="{8E5AD32E-D200-3531-5CF8-70CCB61FB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14" name="Picture 18">
                <a:extLst>
                  <a:ext uri="{FF2B5EF4-FFF2-40B4-BE49-F238E27FC236}">
                    <a16:creationId xmlns:a16="http://schemas.microsoft.com/office/drawing/2014/main" id="{AD96D6F8-8B78-CA24-D592-0393D0617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15" name="Picture 19">
                <a:extLst>
                  <a:ext uri="{FF2B5EF4-FFF2-40B4-BE49-F238E27FC236}">
                    <a16:creationId xmlns:a16="http://schemas.microsoft.com/office/drawing/2014/main" id="{5BC61F75-5ACC-0086-4619-05FE7FD08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16" name="Picture 20">
                <a:extLst>
                  <a:ext uri="{FF2B5EF4-FFF2-40B4-BE49-F238E27FC236}">
                    <a16:creationId xmlns:a16="http://schemas.microsoft.com/office/drawing/2014/main" id="{4F7430B2-AD53-A59F-7E9A-0D8C9B853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917" name="Group 21">
              <a:extLst>
                <a:ext uri="{FF2B5EF4-FFF2-40B4-BE49-F238E27FC236}">
                  <a16:creationId xmlns:a16="http://schemas.microsoft.com/office/drawing/2014/main" id="{36838A50-EBE1-C05F-D29D-A906AD3F994F}"/>
                </a:ext>
              </a:extLst>
            </p:cNvPr>
            <p:cNvGrpSpPr>
              <a:grpSpLocks/>
            </p:cNvGrpSpPr>
            <p:nvPr/>
          </p:nvGrpSpPr>
          <p:grpSpPr bwMode="auto">
            <a:xfrm>
              <a:off x="1243" y="3137"/>
              <a:ext cx="1040" cy="230"/>
              <a:chOff x="1299" y="2309"/>
              <a:chExt cx="1040" cy="230"/>
            </a:xfrm>
          </p:grpSpPr>
          <p:pic>
            <p:nvPicPr>
              <p:cNvPr id="80918" name="Picture 22">
                <a:extLst>
                  <a:ext uri="{FF2B5EF4-FFF2-40B4-BE49-F238E27FC236}">
                    <a16:creationId xmlns:a16="http://schemas.microsoft.com/office/drawing/2014/main" id="{81B1DD52-342B-5FD0-F6F1-E3904519E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19" name="Picture 23">
                <a:extLst>
                  <a:ext uri="{FF2B5EF4-FFF2-40B4-BE49-F238E27FC236}">
                    <a16:creationId xmlns:a16="http://schemas.microsoft.com/office/drawing/2014/main" id="{FBA3E545-B1B6-13A6-309C-179930011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20" name="Picture 24">
                <a:extLst>
                  <a:ext uri="{FF2B5EF4-FFF2-40B4-BE49-F238E27FC236}">
                    <a16:creationId xmlns:a16="http://schemas.microsoft.com/office/drawing/2014/main" id="{FF0828EE-BC90-3F0B-3A91-6CD403167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21" name="Picture 25">
                <a:extLst>
                  <a:ext uri="{FF2B5EF4-FFF2-40B4-BE49-F238E27FC236}">
                    <a16:creationId xmlns:a16="http://schemas.microsoft.com/office/drawing/2014/main" id="{C695EE37-E041-5B90-BA1D-D95139EB9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22" name="Picture 26">
                <a:extLst>
                  <a:ext uri="{FF2B5EF4-FFF2-40B4-BE49-F238E27FC236}">
                    <a16:creationId xmlns:a16="http://schemas.microsoft.com/office/drawing/2014/main" id="{F9A88CB8-3176-00FD-ED9D-64F2EB76A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0923" name="Picture 27">
            <a:extLst>
              <a:ext uri="{FF2B5EF4-FFF2-40B4-BE49-F238E27FC236}">
                <a16:creationId xmlns:a16="http://schemas.microsoft.com/office/drawing/2014/main" id="{8AA40642-4B63-4EDA-8E27-D15D0DC4D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759460"/>
            <a:ext cx="8096250" cy="554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25" name="Freeform 29">
            <a:extLst>
              <a:ext uri="{FF2B5EF4-FFF2-40B4-BE49-F238E27FC236}">
                <a16:creationId xmlns:a16="http://schemas.microsoft.com/office/drawing/2014/main" id="{BCECBBAE-6320-5E55-6C7F-FCAF6C780D4E}"/>
              </a:ext>
            </a:extLst>
          </p:cNvPr>
          <p:cNvSpPr>
            <a:spLocks/>
          </p:cNvSpPr>
          <p:nvPr/>
        </p:nvSpPr>
        <p:spPr bwMode="auto">
          <a:xfrm>
            <a:off x="7664451" y="2783523"/>
            <a:ext cx="200025" cy="328612"/>
          </a:xfrm>
          <a:custGeom>
            <a:avLst/>
            <a:gdLst>
              <a:gd name="T0" fmla="*/ 54 w 126"/>
              <a:gd name="T1" fmla="*/ 112 h 207"/>
              <a:gd name="T2" fmla="*/ 36 w 126"/>
              <a:gd name="T3" fmla="*/ 78 h 207"/>
              <a:gd name="T4" fmla="*/ 18 w 126"/>
              <a:gd name="T5" fmla="*/ 39 h 207"/>
              <a:gd name="T6" fmla="*/ 0 w 126"/>
              <a:gd name="T7" fmla="*/ 0 h 207"/>
              <a:gd name="T8" fmla="*/ 0 w 126"/>
              <a:gd name="T9" fmla="*/ 207 h 207"/>
              <a:gd name="T10" fmla="*/ 126 w 126"/>
              <a:gd name="T11" fmla="*/ 207 h 207"/>
              <a:gd name="T12" fmla="*/ 99 w 126"/>
              <a:gd name="T13" fmla="*/ 177 h 207"/>
              <a:gd name="T14" fmla="*/ 78 w 126"/>
              <a:gd name="T15" fmla="*/ 14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207">
                <a:moveTo>
                  <a:pt x="54" y="112"/>
                </a:moveTo>
                <a:lnTo>
                  <a:pt x="36" y="78"/>
                </a:lnTo>
                <a:lnTo>
                  <a:pt x="18" y="39"/>
                </a:lnTo>
                <a:lnTo>
                  <a:pt x="0" y="0"/>
                </a:lnTo>
                <a:lnTo>
                  <a:pt x="0" y="207"/>
                </a:lnTo>
                <a:lnTo>
                  <a:pt x="126" y="207"/>
                </a:lnTo>
                <a:lnTo>
                  <a:pt x="99" y="177"/>
                </a:lnTo>
                <a:lnTo>
                  <a:pt x="78" y="147"/>
                </a:lnTo>
              </a:path>
            </a:pathLst>
          </a:custGeom>
          <a:solidFill>
            <a:srgbClr val="0000FF"/>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0926" name="Rectangle 30">
            <a:extLst>
              <a:ext uri="{FF2B5EF4-FFF2-40B4-BE49-F238E27FC236}">
                <a16:creationId xmlns:a16="http://schemas.microsoft.com/office/drawing/2014/main" id="{E16288FA-810F-F28F-7A71-F3BB29BBFCB0}"/>
              </a:ext>
            </a:extLst>
          </p:cNvPr>
          <p:cNvSpPr>
            <a:spLocks noChangeArrowheads="1"/>
          </p:cNvSpPr>
          <p:nvPr/>
        </p:nvSpPr>
        <p:spPr bwMode="auto">
          <a:xfrm>
            <a:off x="7661275" y="1746886"/>
            <a:ext cx="2190750" cy="28479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80927" name="Group 31">
            <a:extLst>
              <a:ext uri="{FF2B5EF4-FFF2-40B4-BE49-F238E27FC236}">
                <a16:creationId xmlns:a16="http://schemas.microsoft.com/office/drawing/2014/main" id="{EA931E5D-C980-28D6-D6CA-47B2C6B4500E}"/>
              </a:ext>
            </a:extLst>
          </p:cNvPr>
          <p:cNvGrpSpPr>
            <a:grpSpLocks/>
          </p:cNvGrpSpPr>
          <p:nvPr/>
        </p:nvGrpSpPr>
        <p:grpSpPr bwMode="auto">
          <a:xfrm>
            <a:off x="7821613" y="3753486"/>
            <a:ext cx="1651000" cy="1679575"/>
            <a:chOff x="1243" y="2309"/>
            <a:chExt cx="1040" cy="1058"/>
          </a:xfrm>
        </p:grpSpPr>
        <p:grpSp>
          <p:nvGrpSpPr>
            <p:cNvPr id="80928" name="Group 32">
              <a:extLst>
                <a:ext uri="{FF2B5EF4-FFF2-40B4-BE49-F238E27FC236}">
                  <a16:creationId xmlns:a16="http://schemas.microsoft.com/office/drawing/2014/main" id="{C6B9769D-3460-B92A-6566-43FDFAFEDFF2}"/>
                </a:ext>
              </a:extLst>
            </p:cNvPr>
            <p:cNvGrpSpPr>
              <a:grpSpLocks/>
            </p:cNvGrpSpPr>
            <p:nvPr/>
          </p:nvGrpSpPr>
          <p:grpSpPr bwMode="auto">
            <a:xfrm>
              <a:off x="1243" y="2309"/>
              <a:ext cx="1040" cy="230"/>
              <a:chOff x="1299" y="2309"/>
              <a:chExt cx="1040" cy="230"/>
            </a:xfrm>
          </p:grpSpPr>
          <p:pic>
            <p:nvPicPr>
              <p:cNvPr id="80929" name="Picture 33">
                <a:extLst>
                  <a:ext uri="{FF2B5EF4-FFF2-40B4-BE49-F238E27FC236}">
                    <a16:creationId xmlns:a16="http://schemas.microsoft.com/office/drawing/2014/main" id="{DBA838A0-8BED-54C7-F69C-70C461ECF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30" name="Picture 34">
                <a:extLst>
                  <a:ext uri="{FF2B5EF4-FFF2-40B4-BE49-F238E27FC236}">
                    <a16:creationId xmlns:a16="http://schemas.microsoft.com/office/drawing/2014/main" id="{905E5D14-5AB4-C200-A791-D065122AB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31" name="Picture 35">
                <a:extLst>
                  <a:ext uri="{FF2B5EF4-FFF2-40B4-BE49-F238E27FC236}">
                    <a16:creationId xmlns:a16="http://schemas.microsoft.com/office/drawing/2014/main" id="{B41F636E-F6E4-667B-7CAE-BCEDFF812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32" name="Picture 36">
                <a:extLst>
                  <a:ext uri="{FF2B5EF4-FFF2-40B4-BE49-F238E27FC236}">
                    <a16:creationId xmlns:a16="http://schemas.microsoft.com/office/drawing/2014/main" id="{90C81499-B2DE-075A-A996-76FA27D0F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33" name="Picture 37">
                <a:extLst>
                  <a:ext uri="{FF2B5EF4-FFF2-40B4-BE49-F238E27FC236}">
                    <a16:creationId xmlns:a16="http://schemas.microsoft.com/office/drawing/2014/main" id="{F3BD066D-E25B-4D27-D657-F02E915C5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934" name="Group 38">
              <a:extLst>
                <a:ext uri="{FF2B5EF4-FFF2-40B4-BE49-F238E27FC236}">
                  <a16:creationId xmlns:a16="http://schemas.microsoft.com/office/drawing/2014/main" id="{278D0B09-7BDC-4E9E-6BED-69335CF4FA19}"/>
                </a:ext>
              </a:extLst>
            </p:cNvPr>
            <p:cNvGrpSpPr>
              <a:grpSpLocks/>
            </p:cNvGrpSpPr>
            <p:nvPr/>
          </p:nvGrpSpPr>
          <p:grpSpPr bwMode="auto">
            <a:xfrm>
              <a:off x="1243" y="2585"/>
              <a:ext cx="1040" cy="230"/>
              <a:chOff x="1299" y="2309"/>
              <a:chExt cx="1040" cy="230"/>
            </a:xfrm>
          </p:grpSpPr>
          <p:pic>
            <p:nvPicPr>
              <p:cNvPr id="80935" name="Picture 39">
                <a:extLst>
                  <a:ext uri="{FF2B5EF4-FFF2-40B4-BE49-F238E27FC236}">
                    <a16:creationId xmlns:a16="http://schemas.microsoft.com/office/drawing/2014/main" id="{D7F089D8-3EE3-C770-8DB8-0BBB66F63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36" name="Picture 40">
                <a:extLst>
                  <a:ext uri="{FF2B5EF4-FFF2-40B4-BE49-F238E27FC236}">
                    <a16:creationId xmlns:a16="http://schemas.microsoft.com/office/drawing/2014/main" id="{6ACF024B-93B5-037A-6749-0F86AECE0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37" name="Picture 41">
                <a:extLst>
                  <a:ext uri="{FF2B5EF4-FFF2-40B4-BE49-F238E27FC236}">
                    <a16:creationId xmlns:a16="http://schemas.microsoft.com/office/drawing/2014/main" id="{7F80BF8C-9AE4-DA2E-FA7A-BBA2C8FB3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38" name="Picture 42">
                <a:extLst>
                  <a:ext uri="{FF2B5EF4-FFF2-40B4-BE49-F238E27FC236}">
                    <a16:creationId xmlns:a16="http://schemas.microsoft.com/office/drawing/2014/main" id="{094F78CC-BE20-E476-9820-3DF5F0ADB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39" name="Picture 43">
                <a:extLst>
                  <a:ext uri="{FF2B5EF4-FFF2-40B4-BE49-F238E27FC236}">
                    <a16:creationId xmlns:a16="http://schemas.microsoft.com/office/drawing/2014/main" id="{8FFAA444-1A40-E4B0-3950-6B3EF01C9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940" name="Group 44">
              <a:extLst>
                <a:ext uri="{FF2B5EF4-FFF2-40B4-BE49-F238E27FC236}">
                  <a16:creationId xmlns:a16="http://schemas.microsoft.com/office/drawing/2014/main" id="{7459F1B8-482B-3514-A02E-E6A5390D0FD8}"/>
                </a:ext>
              </a:extLst>
            </p:cNvPr>
            <p:cNvGrpSpPr>
              <a:grpSpLocks/>
            </p:cNvGrpSpPr>
            <p:nvPr/>
          </p:nvGrpSpPr>
          <p:grpSpPr bwMode="auto">
            <a:xfrm>
              <a:off x="1243" y="2861"/>
              <a:ext cx="1040" cy="230"/>
              <a:chOff x="1299" y="2309"/>
              <a:chExt cx="1040" cy="230"/>
            </a:xfrm>
          </p:grpSpPr>
          <p:pic>
            <p:nvPicPr>
              <p:cNvPr id="80941" name="Picture 45">
                <a:extLst>
                  <a:ext uri="{FF2B5EF4-FFF2-40B4-BE49-F238E27FC236}">
                    <a16:creationId xmlns:a16="http://schemas.microsoft.com/office/drawing/2014/main" id="{06FF24C8-D207-A1B0-ACBC-C000B1449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42" name="Picture 46">
                <a:extLst>
                  <a:ext uri="{FF2B5EF4-FFF2-40B4-BE49-F238E27FC236}">
                    <a16:creationId xmlns:a16="http://schemas.microsoft.com/office/drawing/2014/main" id="{AF4AC831-A2C8-732B-D365-C25C54FBE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43" name="Picture 47">
                <a:extLst>
                  <a:ext uri="{FF2B5EF4-FFF2-40B4-BE49-F238E27FC236}">
                    <a16:creationId xmlns:a16="http://schemas.microsoft.com/office/drawing/2014/main" id="{0A7E0087-7139-AFCA-E80F-443B041A5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44" name="Picture 48">
                <a:extLst>
                  <a:ext uri="{FF2B5EF4-FFF2-40B4-BE49-F238E27FC236}">
                    <a16:creationId xmlns:a16="http://schemas.microsoft.com/office/drawing/2014/main" id="{7B7C4A02-2F16-533D-0619-1F0866DF9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45" name="Picture 49">
                <a:extLst>
                  <a:ext uri="{FF2B5EF4-FFF2-40B4-BE49-F238E27FC236}">
                    <a16:creationId xmlns:a16="http://schemas.microsoft.com/office/drawing/2014/main" id="{45EEE0B4-DDFC-31B8-FFB9-C47FCF68E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946" name="Group 50">
              <a:extLst>
                <a:ext uri="{FF2B5EF4-FFF2-40B4-BE49-F238E27FC236}">
                  <a16:creationId xmlns:a16="http://schemas.microsoft.com/office/drawing/2014/main" id="{E948578E-AECC-E22D-C43F-E9985E664A91}"/>
                </a:ext>
              </a:extLst>
            </p:cNvPr>
            <p:cNvGrpSpPr>
              <a:grpSpLocks/>
            </p:cNvGrpSpPr>
            <p:nvPr/>
          </p:nvGrpSpPr>
          <p:grpSpPr bwMode="auto">
            <a:xfrm>
              <a:off x="1243" y="3137"/>
              <a:ext cx="1040" cy="230"/>
              <a:chOff x="1299" y="2309"/>
              <a:chExt cx="1040" cy="230"/>
            </a:xfrm>
          </p:grpSpPr>
          <p:pic>
            <p:nvPicPr>
              <p:cNvPr id="80947" name="Picture 51">
                <a:extLst>
                  <a:ext uri="{FF2B5EF4-FFF2-40B4-BE49-F238E27FC236}">
                    <a16:creationId xmlns:a16="http://schemas.microsoft.com/office/drawing/2014/main" id="{FB3D6637-8B54-D298-184F-BD877DEBC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48" name="Picture 52">
                <a:extLst>
                  <a:ext uri="{FF2B5EF4-FFF2-40B4-BE49-F238E27FC236}">
                    <a16:creationId xmlns:a16="http://schemas.microsoft.com/office/drawing/2014/main" id="{1EA9A889-7BCF-F806-CBBF-E052E4030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49" name="Picture 53">
                <a:extLst>
                  <a:ext uri="{FF2B5EF4-FFF2-40B4-BE49-F238E27FC236}">
                    <a16:creationId xmlns:a16="http://schemas.microsoft.com/office/drawing/2014/main" id="{F7457156-BE12-E1EE-61F7-453B04C5A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50" name="Picture 54">
                <a:extLst>
                  <a:ext uri="{FF2B5EF4-FFF2-40B4-BE49-F238E27FC236}">
                    <a16:creationId xmlns:a16="http://schemas.microsoft.com/office/drawing/2014/main" id="{8FA5FA7A-BADC-C310-479E-76FC91BD0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51" name="Picture 55">
                <a:extLst>
                  <a:ext uri="{FF2B5EF4-FFF2-40B4-BE49-F238E27FC236}">
                    <a16:creationId xmlns:a16="http://schemas.microsoft.com/office/drawing/2014/main" id="{25DA23D8-B20B-80C4-5FB7-A15DA5BFB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0952" name="Line 56">
            <a:extLst>
              <a:ext uri="{FF2B5EF4-FFF2-40B4-BE49-F238E27FC236}">
                <a16:creationId xmlns:a16="http://schemas.microsoft.com/office/drawing/2014/main" id="{4EAD1A72-2902-7022-34A3-F6206D438FED}"/>
              </a:ext>
            </a:extLst>
          </p:cNvPr>
          <p:cNvSpPr>
            <a:spLocks noChangeShapeType="1"/>
          </p:cNvSpPr>
          <p:nvPr/>
        </p:nvSpPr>
        <p:spPr bwMode="auto">
          <a:xfrm>
            <a:off x="3276600" y="3128010"/>
            <a:ext cx="5454650" cy="0"/>
          </a:xfrm>
          <a:prstGeom prst="line">
            <a:avLst/>
          </a:prstGeom>
          <a:noFill/>
          <a:ln w="31750">
            <a:solidFill>
              <a:srgbClr val="FF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0953" name="Line 57">
            <a:extLst>
              <a:ext uri="{FF2B5EF4-FFF2-40B4-BE49-F238E27FC236}">
                <a16:creationId xmlns:a16="http://schemas.microsoft.com/office/drawing/2014/main" id="{A1B6CFEE-E377-3A7E-B20D-4C6464F4B42F}"/>
              </a:ext>
            </a:extLst>
          </p:cNvPr>
          <p:cNvSpPr>
            <a:spLocks noChangeShapeType="1"/>
          </p:cNvSpPr>
          <p:nvPr/>
        </p:nvSpPr>
        <p:spPr bwMode="auto">
          <a:xfrm>
            <a:off x="3276600" y="2759710"/>
            <a:ext cx="5454650" cy="0"/>
          </a:xfrm>
          <a:prstGeom prst="line">
            <a:avLst/>
          </a:prstGeom>
          <a:noFill/>
          <a:ln w="31750">
            <a:solidFill>
              <a:srgbClr val="FF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80954" name="Group 58">
            <a:extLst>
              <a:ext uri="{FF2B5EF4-FFF2-40B4-BE49-F238E27FC236}">
                <a16:creationId xmlns:a16="http://schemas.microsoft.com/office/drawing/2014/main" id="{41DE2BCA-CA1B-79D9-6ADB-06AE4F6B24CF}"/>
              </a:ext>
            </a:extLst>
          </p:cNvPr>
          <p:cNvGrpSpPr>
            <a:grpSpLocks/>
          </p:cNvGrpSpPr>
          <p:nvPr/>
        </p:nvGrpSpPr>
        <p:grpSpPr bwMode="auto">
          <a:xfrm>
            <a:off x="4271963" y="3753486"/>
            <a:ext cx="1651000" cy="1679575"/>
            <a:chOff x="1243" y="2309"/>
            <a:chExt cx="1040" cy="1058"/>
          </a:xfrm>
        </p:grpSpPr>
        <p:grpSp>
          <p:nvGrpSpPr>
            <p:cNvPr id="80955" name="Group 59">
              <a:extLst>
                <a:ext uri="{FF2B5EF4-FFF2-40B4-BE49-F238E27FC236}">
                  <a16:creationId xmlns:a16="http://schemas.microsoft.com/office/drawing/2014/main" id="{818A8A6C-E3C8-4460-DE4D-C393AC5D5ABD}"/>
                </a:ext>
              </a:extLst>
            </p:cNvPr>
            <p:cNvGrpSpPr>
              <a:grpSpLocks/>
            </p:cNvGrpSpPr>
            <p:nvPr/>
          </p:nvGrpSpPr>
          <p:grpSpPr bwMode="auto">
            <a:xfrm>
              <a:off x="1243" y="2309"/>
              <a:ext cx="1040" cy="230"/>
              <a:chOff x="1299" y="2309"/>
              <a:chExt cx="1040" cy="230"/>
            </a:xfrm>
          </p:grpSpPr>
          <p:pic>
            <p:nvPicPr>
              <p:cNvPr id="80956" name="Picture 60">
                <a:extLst>
                  <a:ext uri="{FF2B5EF4-FFF2-40B4-BE49-F238E27FC236}">
                    <a16:creationId xmlns:a16="http://schemas.microsoft.com/office/drawing/2014/main" id="{CA67B17D-19E6-94ED-A4DE-66BE1EE66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57" name="Picture 61">
                <a:extLst>
                  <a:ext uri="{FF2B5EF4-FFF2-40B4-BE49-F238E27FC236}">
                    <a16:creationId xmlns:a16="http://schemas.microsoft.com/office/drawing/2014/main" id="{928503EF-9B88-9004-1FA5-E4ACF2359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58" name="Picture 62">
                <a:extLst>
                  <a:ext uri="{FF2B5EF4-FFF2-40B4-BE49-F238E27FC236}">
                    <a16:creationId xmlns:a16="http://schemas.microsoft.com/office/drawing/2014/main" id="{56C6EFB8-06BA-9F65-E78D-32188B9FD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59" name="Picture 63">
                <a:extLst>
                  <a:ext uri="{FF2B5EF4-FFF2-40B4-BE49-F238E27FC236}">
                    <a16:creationId xmlns:a16="http://schemas.microsoft.com/office/drawing/2014/main" id="{8CD48503-0A27-A2A1-8661-304C09B5D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60" name="Picture 64">
                <a:extLst>
                  <a:ext uri="{FF2B5EF4-FFF2-40B4-BE49-F238E27FC236}">
                    <a16:creationId xmlns:a16="http://schemas.microsoft.com/office/drawing/2014/main" id="{4D6FC90C-1279-C59B-C59E-659A373F0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961" name="Group 65">
              <a:extLst>
                <a:ext uri="{FF2B5EF4-FFF2-40B4-BE49-F238E27FC236}">
                  <a16:creationId xmlns:a16="http://schemas.microsoft.com/office/drawing/2014/main" id="{1BADDB7C-7C99-CBA4-1C57-B8F35BCAC6C9}"/>
                </a:ext>
              </a:extLst>
            </p:cNvPr>
            <p:cNvGrpSpPr>
              <a:grpSpLocks/>
            </p:cNvGrpSpPr>
            <p:nvPr/>
          </p:nvGrpSpPr>
          <p:grpSpPr bwMode="auto">
            <a:xfrm>
              <a:off x="1243" y="2585"/>
              <a:ext cx="1040" cy="230"/>
              <a:chOff x="1299" y="2309"/>
              <a:chExt cx="1040" cy="230"/>
            </a:xfrm>
          </p:grpSpPr>
          <p:pic>
            <p:nvPicPr>
              <p:cNvPr id="80962" name="Picture 66">
                <a:extLst>
                  <a:ext uri="{FF2B5EF4-FFF2-40B4-BE49-F238E27FC236}">
                    <a16:creationId xmlns:a16="http://schemas.microsoft.com/office/drawing/2014/main" id="{764CF4BC-E471-239A-62D1-FC5857D3E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63" name="Picture 67">
                <a:extLst>
                  <a:ext uri="{FF2B5EF4-FFF2-40B4-BE49-F238E27FC236}">
                    <a16:creationId xmlns:a16="http://schemas.microsoft.com/office/drawing/2014/main" id="{E7AC5E54-E5F8-2839-8B00-AF1D474D3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64" name="Picture 68">
                <a:extLst>
                  <a:ext uri="{FF2B5EF4-FFF2-40B4-BE49-F238E27FC236}">
                    <a16:creationId xmlns:a16="http://schemas.microsoft.com/office/drawing/2014/main" id="{B58CCF9A-5F59-6BED-1C86-0746F30C2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65" name="Picture 69">
                <a:extLst>
                  <a:ext uri="{FF2B5EF4-FFF2-40B4-BE49-F238E27FC236}">
                    <a16:creationId xmlns:a16="http://schemas.microsoft.com/office/drawing/2014/main" id="{218C3211-1D1F-322A-DAFA-2CD03FFD2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66" name="Picture 70">
                <a:extLst>
                  <a:ext uri="{FF2B5EF4-FFF2-40B4-BE49-F238E27FC236}">
                    <a16:creationId xmlns:a16="http://schemas.microsoft.com/office/drawing/2014/main" id="{E0C8B99F-03AB-972C-6299-056A09397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967" name="Group 71">
              <a:extLst>
                <a:ext uri="{FF2B5EF4-FFF2-40B4-BE49-F238E27FC236}">
                  <a16:creationId xmlns:a16="http://schemas.microsoft.com/office/drawing/2014/main" id="{5814D0DA-87F5-B218-A7A7-B31CEA7EBAC8}"/>
                </a:ext>
              </a:extLst>
            </p:cNvPr>
            <p:cNvGrpSpPr>
              <a:grpSpLocks/>
            </p:cNvGrpSpPr>
            <p:nvPr/>
          </p:nvGrpSpPr>
          <p:grpSpPr bwMode="auto">
            <a:xfrm>
              <a:off x="1243" y="2861"/>
              <a:ext cx="1040" cy="230"/>
              <a:chOff x="1299" y="2309"/>
              <a:chExt cx="1040" cy="230"/>
            </a:xfrm>
          </p:grpSpPr>
          <p:pic>
            <p:nvPicPr>
              <p:cNvPr id="80968" name="Picture 72">
                <a:extLst>
                  <a:ext uri="{FF2B5EF4-FFF2-40B4-BE49-F238E27FC236}">
                    <a16:creationId xmlns:a16="http://schemas.microsoft.com/office/drawing/2014/main" id="{9D4ED076-0E79-69CC-B686-FD3E54E05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69" name="Picture 73">
                <a:extLst>
                  <a:ext uri="{FF2B5EF4-FFF2-40B4-BE49-F238E27FC236}">
                    <a16:creationId xmlns:a16="http://schemas.microsoft.com/office/drawing/2014/main" id="{673CCC50-F64C-3752-762F-FD092AF66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70" name="Picture 74">
                <a:extLst>
                  <a:ext uri="{FF2B5EF4-FFF2-40B4-BE49-F238E27FC236}">
                    <a16:creationId xmlns:a16="http://schemas.microsoft.com/office/drawing/2014/main" id="{A9402E64-8668-06A1-7736-A3C41CA3D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71" name="Picture 75">
                <a:extLst>
                  <a:ext uri="{FF2B5EF4-FFF2-40B4-BE49-F238E27FC236}">
                    <a16:creationId xmlns:a16="http://schemas.microsoft.com/office/drawing/2014/main" id="{C260446F-B259-E698-BF5B-30630B0AC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72" name="Picture 76">
                <a:extLst>
                  <a:ext uri="{FF2B5EF4-FFF2-40B4-BE49-F238E27FC236}">
                    <a16:creationId xmlns:a16="http://schemas.microsoft.com/office/drawing/2014/main" id="{F1F7B664-00C1-90C4-BE49-63BC3433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973" name="Group 77">
              <a:extLst>
                <a:ext uri="{FF2B5EF4-FFF2-40B4-BE49-F238E27FC236}">
                  <a16:creationId xmlns:a16="http://schemas.microsoft.com/office/drawing/2014/main" id="{B5EE27D9-EABE-F865-3CF2-D444160727F0}"/>
                </a:ext>
              </a:extLst>
            </p:cNvPr>
            <p:cNvGrpSpPr>
              <a:grpSpLocks/>
            </p:cNvGrpSpPr>
            <p:nvPr/>
          </p:nvGrpSpPr>
          <p:grpSpPr bwMode="auto">
            <a:xfrm>
              <a:off x="1243" y="3137"/>
              <a:ext cx="1040" cy="230"/>
              <a:chOff x="1299" y="2309"/>
              <a:chExt cx="1040" cy="230"/>
            </a:xfrm>
          </p:grpSpPr>
          <p:pic>
            <p:nvPicPr>
              <p:cNvPr id="80974" name="Picture 78">
                <a:extLst>
                  <a:ext uri="{FF2B5EF4-FFF2-40B4-BE49-F238E27FC236}">
                    <a16:creationId xmlns:a16="http://schemas.microsoft.com/office/drawing/2014/main" id="{58CAFA2A-E165-8853-1315-D13FD4294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75" name="Picture 79">
                <a:extLst>
                  <a:ext uri="{FF2B5EF4-FFF2-40B4-BE49-F238E27FC236}">
                    <a16:creationId xmlns:a16="http://schemas.microsoft.com/office/drawing/2014/main" id="{2A1BF74A-F1C2-E64A-791E-4572CC633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76" name="Picture 80">
                <a:extLst>
                  <a:ext uri="{FF2B5EF4-FFF2-40B4-BE49-F238E27FC236}">
                    <a16:creationId xmlns:a16="http://schemas.microsoft.com/office/drawing/2014/main" id="{EB1CB123-9124-F33D-0115-5251DDE19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77" name="Picture 81">
                <a:extLst>
                  <a:ext uri="{FF2B5EF4-FFF2-40B4-BE49-F238E27FC236}">
                    <a16:creationId xmlns:a16="http://schemas.microsoft.com/office/drawing/2014/main" id="{3C936313-23DE-72DB-7E79-465DAA458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 y="2309"/>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78" name="Picture 82">
                <a:extLst>
                  <a:ext uri="{FF2B5EF4-FFF2-40B4-BE49-F238E27FC236}">
                    <a16:creationId xmlns:a16="http://schemas.microsoft.com/office/drawing/2014/main" id="{6B7B2DE1-4CF7-7458-5BE8-AF9E4FE2A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 y="2309"/>
                <a:ext cx="178" cy="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0979" name="Line 83">
            <a:extLst>
              <a:ext uri="{FF2B5EF4-FFF2-40B4-BE49-F238E27FC236}">
                <a16:creationId xmlns:a16="http://schemas.microsoft.com/office/drawing/2014/main" id="{68FEA8F1-DA35-17F7-A344-A0FDD19D5FA3}"/>
              </a:ext>
            </a:extLst>
          </p:cNvPr>
          <p:cNvSpPr>
            <a:spLocks noChangeShapeType="1"/>
          </p:cNvSpPr>
          <p:nvPr/>
        </p:nvSpPr>
        <p:spPr bwMode="auto">
          <a:xfrm>
            <a:off x="4183064" y="2747010"/>
            <a:ext cx="3476625" cy="381000"/>
          </a:xfrm>
          <a:prstGeom prst="line">
            <a:avLst/>
          </a:prstGeom>
          <a:noFill/>
          <a:ln w="508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80980" name="Line 84">
            <a:extLst>
              <a:ext uri="{FF2B5EF4-FFF2-40B4-BE49-F238E27FC236}">
                <a16:creationId xmlns:a16="http://schemas.microsoft.com/office/drawing/2014/main" id="{BC77B78C-2AED-037D-8D01-BD25FF5E12E1}"/>
              </a:ext>
            </a:extLst>
          </p:cNvPr>
          <p:cNvSpPr>
            <a:spLocks noChangeShapeType="1"/>
          </p:cNvSpPr>
          <p:nvPr/>
        </p:nvSpPr>
        <p:spPr bwMode="auto">
          <a:xfrm>
            <a:off x="4183064" y="2029460"/>
            <a:ext cx="3476625" cy="381000"/>
          </a:xfrm>
          <a:prstGeom prst="line">
            <a:avLst/>
          </a:prstGeom>
          <a:noFill/>
          <a:ln w="508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80981" name="Line 85">
            <a:extLst>
              <a:ext uri="{FF2B5EF4-FFF2-40B4-BE49-F238E27FC236}">
                <a16:creationId xmlns:a16="http://schemas.microsoft.com/office/drawing/2014/main" id="{49D4F1EF-94E0-63D9-8057-A17D5698A99A}"/>
              </a:ext>
            </a:extLst>
          </p:cNvPr>
          <p:cNvSpPr>
            <a:spLocks noChangeShapeType="1"/>
          </p:cNvSpPr>
          <p:nvPr/>
        </p:nvSpPr>
        <p:spPr bwMode="auto">
          <a:xfrm>
            <a:off x="4183064" y="3255010"/>
            <a:ext cx="3476625" cy="381000"/>
          </a:xfrm>
          <a:prstGeom prst="line">
            <a:avLst/>
          </a:prstGeom>
          <a:noFill/>
          <a:ln w="508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80982" name="Group 86">
            <a:extLst>
              <a:ext uri="{FF2B5EF4-FFF2-40B4-BE49-F238E27FC236}">
                <a16:creationId xmlns:a16="http://schemas.microsoft.com/office/drawing/2014/main" id="{76F03C66-3225-177E-0B07-6F58F671761B}"/>
              </a:ext>
            </a:extLst>
          </p:cNvPr>
          <p:cNvGrpSpPr>
            <a:grpSpLocks/>
          </p:cNvGrpSpPr>
          <p:nvPr/>
        </p:nvGrpSpPr>
        <p:grpSpPr bwMode="auto">
          <a:xfrm>
            <a:off x="4187825" y="2545399"/>
            <a:ext cx="3455988" cy="803275"/>
            <a:chOff x="1820" y="1469"/>
            <a:chExt cx="2177" cy="506"/>
          </a:xfrm>
        </p:grpSpPr>
        <p:grpSp>
          <p:nvGrpSpPr>
            <p:cNvPr id="80983" name="Group 87">
              <a:extLst>
                <a:ext uri="{FF2B5EF4-FFF2-40B4-BE49-F238E27FC236}">
                  <a16:creationId xmlns:a16="http://schemas.microsoft.com/office/drawing/2014/main" id="{5B22F79D-3466-0C31-C290-282120920BB9}"/>
                </a:ext>
              </a:extLst>
            </p:cNvPr>
            <p:cNvGrpSpPr>
              <a:grpSpLocks/>
            </p:cNvGrpSpPr>
            <p:nvPr/>
          </p:nvGrpSpPr>
          <p:grpSpPr bwMode="auto">
            <a:xfrm flipH="1">
              <a:off x="1820" y="1469"/>
              <a:ext cx="156" cy="270"/>
              <a:chOff x="3538" y="1984"/>
              <a:chExt cx="922" cy="1600"/>
            </a:xfrm>
          </p:grpSpPr>
          <p:sp>
            <p:nvSpPr>
              <p:cNvPr id="80984" name="Freeform 88">
                <a:extLst>
                  <a:ext uri="{FF2B5EF4-FFF2-40B4-BE49-F238E27FC236}">
                    <a16:creationId xmlns:a16="http://schemas.microsoft.com/office/drawing/2014/main" id="{B47B79E0-0FE6-2678-572D-D7FA0ED985DD}"/>
                  </a:ext>
                </a:extLst>
              </p:cNvPr>
              <p:cNvSpPr>
                <a:spLocks/>
              </p:cNvSpPr>
              <p:nvPr/>
            </p:nvSpPr>
            <p:spPr bwMode="auto">
              <a:xfrm>
                <a:off x="3538" y="1984"/>
                <a:ext cx="921" cy="801"/>
              </a:xfrm>
              <a:custGeom>
                <a:avLst/>
                <a:gdLst>
                  <a:gd name="T0" fmla="*/ 0 w 921"/>
                  <a:gd name="T1" fmla="*/ 795 h 795"/>
                  <a:gd name="T2" fmla="*/ 33 w 921"/>
                  <a:gd name="T3" fmla="*/ 753 h 795"/>
                  <a:gd name="T4" fmla="*/ 84 w 921"/>
                  <a:gd name="T5" fmla="*/ 729 h 795"/>
                  <a:gd name="T6" fmla="*/ 228 w 921"/>
                  <a:gd name="T7" fmla="*/ 675 h 795"/>
                  <a:gd name="T8" fmla="*/ 369 w 921"/>
                  <a:gd name="T9" fmla="*/ 627 h 795"/>
                  <a:gd name="T10" fmla="*/ 504 w 921"/>
                  <a:gd name="T11" fmla="*/ 576 h 795"/>
                  <a:gd name="T12" fmla="*/ 609 w 921"/>
                  <a:gd name="T13" fmla="*/ 507 h 795"/>
                  <a:gd name="T14" fmla="*/ 687 w 921"/>
                  <a:gd name="T15" fmla="*/ 423 h 795"/>
                  <a:gd name="T16" fmla="*/ 768 w 921"/>
                  <a:gd name="T17" fmla="*/ 315 h 795"/>
                  <a:gd name="T18" fmla="*/ 855 w 921"/>
                  <a:gd name="T19" fmla="*/ 147 h 795"/>
                  <a:gd name="T20" fmla="*/ 921 w 921"/>
                  <a:gd name="T21" fmla="*/ 0 h 795"/>
                  <a:gd name="T22" fmla="*/ 921 w 921"/>
                  <a:gd name="T23" fmla="*/ 795 h 795"/>
                  <a:gd name="T24" fmla="*/ 0 w 921"/>
                  <a:gd name="T25" fmla="*/ 79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1" h="795">
                    <a:moveTo>
                      <a:pt x="0" y="795"/>
                    </a:moveTo>
                    <a:lnTo>
                      <a:pt x="33" y="753"/>
                    </a:lnTo>
                    <a:lnTo>
                      <a:pt x="84" y="729"/>
                    </a:lnTo>
                    <a:lnTo>
                      <a:pt x="228" y="675"/>
                    </a:lnTo>
                    <a:lnTo>
                      <a:pt x="369" y="627"/>
                    </a:lnTo>
                    <a:lnTo>
                      <a:pt x="504" y="576"/>
                    </a:lnTo>
                    <a:lnTo>
                      <a:pt x="609" y="507"/>
                    </a:lnTo>
                    <a:lnTo>
                      <a:pt x="687" y="423"/>
                    </a:lnTo>
                    <a:lnTo>
                      <a:pt x="768" y="315"/>
                    </a:lnTo>
                    <a:lnTo>
                      <a:pt x="855" y="147"/>
                    </a:lnTo>
                    <a:lnTo>
                      <a:pt x="921" y="0"/>
                    </a:lnTo>
                    <a:lnTo>
                      <a:pt x="921" y="795"/>
                    </a:lnTo>
                    <a:lnTo>
                      <a:pt x="0" y="795"/>
                    </a:lnTo>
                    <a:close/>
                  </a:path>
                </a:pathLst>
              </a:custGeom>
              <a:solidFill>
                <a:srgbClr val="00CCFF"/>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0985" name="Freeform 89">
                <a:extLst>
                  <a:ext uri="{FF2B5EF4-FFF2-40B4-BE49-F238E27FC236}">
                    <a16:creationId xmlns:a16="http://schemas.microsoft.com/office/drawing/2014/main" id="{6D1E9E15-A4FA-2DBE-CB80-A9C946FBC046}"/>
                  </a:ext>
                </a:extLst>
              </p:cNvPr>
              <p:cNvSpPr>
                <a:spLocks/>
              </p:cNvSpPr>
              <p:nvPr/>
            </p:nvSpPr>
            <p:spPr bwMode="auto">
              <a:xfrm flipV="1">
                <a:off x="3539" y="2783"/>
                <a:ext cx="921" cy="801"/>
              </a:xfrm>
              <a:custGeom>
                <a:avLst/>
                <a:gdLst>
                  <a:gd name="T0" fmla="*/ 0 w 921"/>
                  <a:gd name="T1" fmla="*/ 795 h 795"/>
                  <a:gd name="T2" fmla="*/ 33 w 921"/>
                  <a:gd name="T3" fmla="*/ 753 h 795"/>
                  <a:gd name="T4" fmla="*/ 84 w 921"/>
                  <a:gd name="T5" fmla="*/ 729 h 795"/>
                  <a:gd name="T6" fmla="*/ 228 w 921"/>
                  <a:gd name="T7" fmla="*/ 675 h 795"/>
                  <a:gd name="T8" fmla="*/ 369 w 921"/>
                  <a:gd name="T9" fmla="*/ 627 h 795"/>
                  <a:gd name="T10" fmla="*/ 504 w 921"/>
                  <a:gd name="T11" fmla="*/ 576 h 795"/>
                  <a:gd name="T12" fmla="*/ 609 w 921"/>
                  <a:gd name="T13" fmla="*/ 507 h 795"/>
                  <a:gd name="T14" fmla="*/ 687 w 921"/>
                  <a:gd name="T15" fmla="*/ 423 h 795"/>
                  <a:gd name="T16" fmla="*/ 768 w 921"/>
                  <a:gd name="T17" fmla="*/ 315 h 795"/>
                  <a:gd name="T18" fmla="*/ 855 w 921"/>
                  <a:gd name="T19" fmla="*/ 147 h 795"/>
                  <a:gd name="T20" fmla="*/ 921 w 921"/>
                  <a:gd name="T21" fmla="*/ 0 h 795"/>
                  <a:gd name="T22" fmla="*/ 921 w 921"/>
                  <a:gd name="T23" fmla="*/ 795 h 795"/>
                  <a:gd name="T24" fmla="*/ 0 w 921"/>
                  <a:gd name="T25" fmla="*/ 79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1" h="795">
                    <a:moveTo>
                      <a:pt x="0" y="795"/>
                    </a:moveTo>
                    <a:lnTo>
                      <a:pt x="33" y="753"/>
                    </a:lnTo>
                    <a:lnTo>
                      <a:pt x="84" y="729"/>
                    </a:lnTo>
                    <a:lnTo>
                      <a:pt x="228" y="675"/>
                    </a:lnTo>
                    <a:lnTo>
                      <a:pt x="369" y="627"/>
                    </a:lnTo>
                    <a:lnTo>
                      <a:pt x="504" y="576"/>
                    </a:lnTo>
                    <a:lnTo>
                      <a:pt x="609" y="507"/>
                    </a:lnTo>
                    <a:lnTo>
                      <a:pt x="687" y="423"/>
                    </a:lnTo>
                    <a:lnTo>
                      <a:pt x="768" y="315"/>
                    </a:lnTo>
                    <a:lnTo>
                      <a:pt x="855" y="147"/>
                    </a:lnTo>
                    <a:lnTo>
                      <a:pt x="921" y="0"/>
                    </a:lnTo>
                    <a:lnTo>
                      <a:pt x="921" y="795"/>
                    </a:lnTo>
                    <a:lnTo>
                      <a:pt x="0" y="795"/>
                    </a:lnTo>
                    <a:close/>
                  </a:path>
                </a:pathLst>
              </a:custGeom>
              <a:solidFill>
                <a:srgbClr val="00CCFF"/>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80986" name="Group 90">
              <a:extLst>
                <a:ext uri="{FF2B5EF4-FFF2-40B4-BE49-F238E27FC236}">
                  <a16:creationId xmlns:a16="http://schemas.microsoft.com/office/drawing/2014/main" id="{24E78746-270D-D8FD-96BD-539FC9491627}"/>
                </a:ext>
              </a:extLst>
            </p:cNvPr>
            <p:cNvGrpSpPr>
              <a:grpSpLocks/>
            </p:cNvGrpSpPr>
            <p:nvPr/>
          </p:nvGrpSpPr>
          <p:grpSpPr bwMode="auto">
            <a:xfrm>
              <a:off x="3841" y="1705"/>
              <a:ext cx="156" cy="270"/>
              <a:chOff x="3538" y="1984"/>
              <a:chExt cx="922" cy="1600"/>
            </a:xfrm>
          </p:grpSpPr>
          <p:sp>
            <p:nvSpPr>
              <p:cNvPr id="80987" name="Freeform 91">
                <a:extLst>
                  <a:ext uri="{FF2B5EF4-FFF2-40B4-BE49-F238E27FC236}">
                    <a16:creationId xmlns:a16="http://schemas.microsoft.com/office/drawing/2014/main" id="{13D56109-11C7-9EE7-D220-AECD68D37BC0}"/>
                  </a:ext>
                </a:extLst>
              </p:cNvPr>
              <p:cNvSpPr>
                <a:spLocks/>
              </p:cNvSpPr>
              <p:nvPr/>
            </p:nvSpPr>
            <p:spPr bwMode="auto">
              <a:xfrm>
                <a:off x="3538" y="1984"/>
                <a:ext cx="921" cy="801"/>
              </a:xfrm>
              <a:custGeom>
                <a:avLst/>
                <a:gdLst>
                  <a:gd name="T0" fmla="*/ 0 w 921"/>
                  <a:gd name="T1" fmla="*/ 795 h 795"/>
                  <a:gd name="T2" fmla="*/ 33 w 921"/>
                  <a:gd name="T3" fmla="*/ 753 h 795"/>
                  <a:gd name="T4" fmla="*/ 84 w 921"/>
                  <a:gd name="T5" fmla="*/ 729 h 795"/>
                  <a:gd name="T6" fmla="*/ 228 w 921"/>
                  <a:gd name="T7" fmla="*/ 675 h 795"/>
                  <a:gd name="T8" fmla="*/ 369 w 921"/>
                  <a:gd name="T9" fmla="*/ 627 h 795"/>
                  <a:gd name="T10" fmla="*/ 504 w 921"/>
                  <a:gd name="T11" fmla="*/ 576 h 795"/>
                  <a:gd name="T12" fmla="*/ 609 w 921"/>
                  <a:gd name="T13" fmla="*/ 507 h 795"/>
                  <a:gd name="T14" fmla="*/ 687 w 921"/>
                  <a:gd name="T15" fmla="*/ 423 h 795"/>
                  <a:gd name="T16" fmla="*/ 768 w 921"/>
                  <a:gd name="T17" fmla="*/ 315 h 795"/>
                  <a:gd name="T18" fmla="*/ 855 w 921"/>
                  <a:gd name="T19" fmla="*/ 147 h 795"/>
                  <a:gd name="T20" fmla="*/ 921 w 921"/>
                  <a:gd name="T21" fmla="*/ 0 h 795"/>
                  <a:gd name="T22" fmla="*/ 921 w 921"/>
                  <a:gd name="T23" fmla="*/ 795 h 795"/>
                  <a:gd name="T24" fmla="*/ 0 w 921"/>
                  <a:gd name="T25" fmla="*/ 79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1" h="795">
                    <a:moveTo>
                      <a:pt x="0" y="795"/>
                    </a:moveTo>
                    <a:lnTo>
                      <a:pt x="33" y="753"/>
                    </a:lnTo>
                    <a:lnTo>
                      <a:pt x="84" y="729"/>
                    </a:lnTo>
                    <a:lnTo>
                      <a:pt x="228" y="675"/>
                    </a:lnTo>
                    <a:lnTo>
                      <a:pt x="369" y="627"/>
                    </a:lnTo>
                    <a:lnTo>
                      <a:pt x="504" y="576"/>
                    </a:lnTo>
                    <a:lnTo>
                      <a:pt x="609" y="507"/>
                    </a:lnTo>
                    <a:lnTo>
                      <a:pt x="687" y="423"/>
                    </a:lnTo>
                    <a:lnTo>
                      <a:pt x="768" y="315"/>
                    </a:lnTo>
                    <a:lnTo>
                      <a:pt x="855" y="147"/>
                    </a:lnTo>
                    <a:lnTo>
                      <a:pt x="921" y="0"/>
                    </a:lnTo>
                    <a:lnTo>
                      <a:pt x="921" y="795"/>
                    </a:lnTo>
                    <a:lnTo>
                      <a:pt x="0" y="795"/>
                    </a:lnTo>
                    <a:close/>
                  </a:path>
                </a:pathLst>
              </a:custGeom>
              <a:solidFill>
                <a:srgbClr val="00CCFF"/>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0988" name="Freeform 92">
                <a:extLst>
                  <a:ext uri="{FF2B5EF4-FFF2-40B4-BE49-F238E27FC236}">
                    <a16:creationId xmlns:a16="http://schemas.microsoft.com/office/drawing/2014/main" id="{F7495A4D-177B-F2C5-83A4-18C30B183F83}"/>
                  </a:ext>
                </a:extLst>
              </p:cNvPr>
              <p:cNvSpPr>
                <a:spLocks/>
              </p:cNvSpPr>
              <p:nvPr/>
            </p:nvSpPr>
            <p:spPr bwMode="auto">
              <a:xfrm flipV="1">
                <a:off x="3539" y="2783"/>
                <a:ext cx="921" cy="801"/>
              </a:xfrm>
              <a:custGeom>
                <a:avLst/>
                <a:gdLst>
                  <a:gd name="T0" fmla="*/ 0 w 921"/>
                  <a:gd name="T1" fmla="*/ 795 h 795"/>
                  <a:gd name="T2" fmla="*/ 33 w 921"/>
                  <a:gd name="T3" fmla="*/ 753 h 795"/>
                  <a:gd name="T4" fmla="*/ 84 w 921"/>
                  <a:gd name="T5" fmla="*/ 729 h 795"/>
                  <a:gd name="T6" fmla="*/ 228 w 921"/>
                  <a:gd name="T7" fmla="*/ 675 h 795"/>
                  <a:gd name="T8" fmla="*/ 369 w 921"/>
                  <a:gd name="T9" fmla="*/ 627 h 795"/>
                  <a:gd name="T10" fmla="*/ 504 w 921"/>
                  <a:gd name="T11" fmla="*/ 576 h 795"/>
                  <a:gd name="T12" fmla="*/ 609 w 921"/>
                  <a:gd name="T13" fmla="*/ 507 h 795"/>
                  <a:gd name="T14" fmla="*/ 687 w 921"/>
                  <a:gd name="T15" fmla="*/ 423 h 795"/>
                  <a:gd name="T16" fmla="*/ 768 w 921"/>
                  <a:gd name="T17" fmla="*/ 315 h 795"/>
                  <a:gd name="T18" fmla="*/ 855 w 921"/>
                  <a:gd name="T19" fmla="*/ 147 h 795"/>
                  <a:gd name="T20" fmla="*/ 921 w 921"/>
                  <a:gd name="T21" fmla="*/ 0 h 795"/>
                  <a:gd name="T22" fmla="*/ 921 w 921"/>
                  <a:gd name="T23" fmla="*/ 795 h 795"/>
                  <a:gd name="T24" fmla="*/ 0 w 921"/>
                  <a:gd name="T25" fmla="*/ 79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1" h="795">
                    <a:moveTo>
                      <a:pt x="0" y="795"/>
                    </a:moveTo>
                    <a:lnTo>
                      <a:pt x="33" y="753"/>
                    </a:lnTo>
                    <a:lnTo>
                      <a:pt x="84" y="729"/>
                    </a:lnTo>
                    <a:lnTo>
                      <a:pt x="228" y="675"/>
                    </a:lnTo>
                    <a:lnTo>
                      <a:pt x="369" y="627"/>
                    </a:lnTo>
                    <a:lnTo>
                      <a:pt x="504" y="576"/>
                    </a:lnTo>
                    <a:lnTo>
                      <a:pt x="609" y="507"/>
                    </a:lnTo>
                    <a:lnTo>
                      <a:pt x="687" y="423"/>
                    </a:lnTo>
                    <a:lnTo>
                      <a:pt x="768" y="315"/>
                    </a:lnTo>
                    <a:lnTo>
                      <a:pt x="855" y="147"/>
                    </a:lnTo>
                    <a:lnTo>
                      <a:pt x="921" y="0"/>
                    </a:lnTo>
                    <a:lnTo>
                      <a:pt x="921" y="795"/>
                    </a:lnTo>
                    <a:lnTo>
                      <a:pt x="0" y="795"/>
                    </a:lnTo>
                    <a:close/>
                  </a:path>
                </a:pathLst>
              </a:custGeom>
              <a:solidFill>
                <a:srgbClr val="00CCFF"/>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0989" name="Group 93">
            <a:extLst>
              <a:ext uri="{FF2B5EF4-FFF2-40B4-BE49-F238E27FC236}">
                <a16:creationId xmlns:a16="http://schemas.microsoft.com/office/drawing/2014/main" id="{09B2793E-F465-4830-192C-B496D5F65EC0}"/>
              </a:ext>
            </a:extLst>
          </p:cNvPr>
          <p:cNvGrpSpPr>
            <a:grpSpLocks/>
          </p:cNvGrpSpPr>
          <p:nvPr/>
        </p:nvGrpSpPr>
        <p:grpSpPr bwMode="auto">
          <a:xfrm>
            <a:off x="8162925" y="5067936"/>
            <a:ext cx="1309688" cy="365125"/>
            <a:chOff x="4324" y="3058"/>
            <a:chExt cx="825" cy="230"/>
          </a:xfrm>
        </p:grpSpPr>
        <p:pic>
          <p:nvPicPr>
            <p:cNvPr id="80990" name="Picture 94">
              <a:extLst>
                <a:ext uri="{FF2B5EF4-FFF2-40B4-BE49-F238E27FC236}">
                  <a16:creationId xmlns:a16="http://schemas.microsoft.com/office/drawing/2014/main" id="{427D7584-C437-1769-1F8C-E659377DD88B}"/>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324" y="3058"/>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91" name="Picture 95">
              <a:extLst>
                <a:ext uri="{FF2B5EF4-FFF2-40B4-BE49-F238E27FC236}">
                  <a16:creationId xmlns:a16="http://schemas.microsoft.com/office/drawing/2014/main" id="{AD705F35-76D6-0FED-11BA-468DC1E4999D}"/>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540" y="3058"/>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92" name="Picture 96">
              <a:extLst>
                <a:ext uri="{FF2B5EF4-FFF2-40B4-BE49-F238E27FC236}">
                  <a16:creationId xmlns:a16="http://schemas.microsoft.com/office/drawing/2014/main" id="{DBD61C53-62C1-3DF4-7303-86F59DD913AF}"/>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755" y="3058"/>
              <a:ext cx="178" cy="230"/>
            </a:xfrm>
            <a:prstGeom prst="rect">
              <a:avLst/>
            </a:prstGeom>
            <a:noFill/>
            <a:extLst>
              <a:ext uri="{909E8E84-426E-40DD-AFC4-6F175D3DCCD1}">
                <a14:hiddenFill xmlns:a14="http://schemas.microsoft.com/office/drawing/2010/main">
                  <a:solidFill>
                    <a:srgbClr val="FFFFFF"/>
                  </a:solidFill>
                </a14:hiddenFill>
              </a:ext>
            </a:extLst>
          </p:spPr>
        </p:pic>
        <p:pic>
          <p:nvPicPr>
            <p:cNvPr id="80993" name="Picture 97">
              <a:extLst>
                <a:ext uri="{FF2B5EF4-FFF2-40B4-BE49-F238E27FC236}">
                  <a16:creationId xmlns:a16="http://schemas.microsoft.com/office/drawing/2014/main" id="{42552D83-A543-9986-3F59-82DD379C504A}"/>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971" y="3058"/>
              <a:ext cx="17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94" name="Text Box 98">
            <a:extLst>
              <a:ext uri="{FF2B5EF4-FFF2-40B4-BE49-F238E27FC236}">
                <a16:creationId xmlns:a16="http://schemas.microsoft.com/office/drawing/2014/main" id="{EC0C7D18-415C-8AB7-5414-6C59A878B358}"/>
              </a:ext>
            </a:extLst>
          </p:cNvPr>
          <p:cNvSpPr txBox="1">
            <a:spLocks noChangeArrowheads="1"/>
          </p:cNvSpPr>
          <p:nvPr/>
        </p:nvSpPr>
        <p:spPr bwMode="auto">
          <a:xfrm>
            <a:off x="2481263" y="427673"/>
            <a:ext cx="77914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sz="2800" b="1"/>
              <a:t>Compliance and confidence: Uncertainties.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0979"/>
                                        </p:tgtEl>
                                        <p:attrNameLst>
                                          <p:attrName>style.visibility</p:attrName>
                                        </p:attrNameLst>
                                      </p:cBhvr>
                                      <p:to>
                                        <p:strVal val="visible"/>
                                      </p:to>
                                    </p:set>
                                    <p:animEffect transition="in" filter="wipe(left)">
                                      <p:cBhvr>
                                        <p:cTn id="7" dur="500"/>
                                        <p:tgtEl>
                                          <p:spTgt spid="809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80954"/>
                                        </p:tgtEl>
                                        <p:attrNameLst>
                                          <p:attrName>style.visibility</p:attrName>
                                        </p:attrNameLst>
                                      </p:cBhvr>
                                      <p:to>
                                        <p:strVal val="visible"/>
                                      </p:to>
                                    </p:set>
                                    <p:anim calcmode="lin" valueType="num">
                                      <p:cBhvr>
                                        <p:cTn id="12" dur="500" fill="hold"/>
                                        <p:tgtEl>
                                          <p:spTgt spid="80954"/>
                                        </p:tgtEl>
                                        <p:attrNameLst>
                                          <p:attrName>ppt_w</p:attrName>
                                        </p:attrNameLst>
                                      </p:cBhvr>
                                      <p:tavLst>
                                        <p:tav tm="0">
                                          <p:val>
                                            <p:fltVal val="0"/>
                                          </p:val>
                                        </p:tav>
                                        <p:tav tm="100000">
                                          <p:val>
                                            <p:strVal val="#ppt_w"/>
                                          </p:val>
                                        </p:tav>
                                      </p:tavLst>
                                    </p:anim>
                                    <p:anim calcmode="lin" valueType="num">
                                      <p:cBhvr>
                                        <p:cTn id="13" dur="500" fill="hold"/>
                                        <p:tgtEl>
                                          <p:spTgt spid="80954"/>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80927"/>
                                        </p:tgtEl>
                                        <p:attrNameLst>
                                          <p:attrName>style.visibility</p:attrName>
                                        </p:attrNameLst>
                                      </p:cBhvr>
                                      <p:to>
                                        <p:strVal val="visible"/>
                                      </p:to>
                                    </p:set>
                                    <p:anim calcmode="lin" valueType="num">
                                      <p:cBhvr>
                                        <p:cTn id="17" dur="500" fill="hold"/>
                                        <p:tgtEl>
                                          <p:spTgt spid="80927"/>
                                        </p:tgtEl>
                                        <p:attrNameLst>
                                          <p:attrName>ppt_w</p:attrName>
                                        </p:attrNameLst>
                                      </p:cBhvr>
                                      <p:tavLst>
                                        <p:tav tm="0">
                                          <p:val>
                                            <p:fltVal val="0"/>
                                          </p:val>
                                        </p:tav>
                                        <p:tav tm="100000">
                                          <p:val>
                                            <p:strVal val="#ppt_w"/>
                                          </p:val>
                                        </p:tav>
                                      </p:tavLst>
                                    </p:anim>
                                    <p:anim calcmode="lin" valueType="num">
                                      <p:cBhvr>
                                        <p:cTn id="18" dur="500" fill="hold"/>
                                        <p:tgtEl>
                                          <p:spTgt spid="80927"/>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9" presetClass="entr" presetSubtype="0" fill="hold" nodeType="afterEffect">
                                  <p:stCondLst>
                                    <p:cond delay="0"/>
                                  </p:stCondLst>
                                  <p:childTnLst>
                                    <p:set>
                                      <p:cBhvr>
                                        <p:cTn id="21" dur="1" fill="hold">
                                          <p:stCondLst>
                                            <p:cond delay="0"/>
                                          </p:stCondLst>
                                        </p:cTn>
                                        <p:tgtEl>
                                          <p:spTgt spid="80989"/>
                                        </p:tgtEl>
                                        <p:attrNameLst>
                                          <p:attrName>style.visibility</p:attrName>
                                        </p:attrNameLst>
                                      </p:cBhvr>
                                      <p:to>
                                        <p:strVal val="visible"/>
                                      </p:to>
                                    </p:set>
                                    <p:animEffect transition="in" filter="dissolve">
                                      <p:cBhvr>
                                        <p:cTn id="22" dur="1000"/>
                                        <p:tgtEl>
                                          <p:spTgt spid="809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0982"/>
                                        </p:tgtEl>
                                        <p:attrNameLst>
                                          <p:attrName>style.visibility</p:attrName>
                                        </p:attrNameLst>
                                      </p:cBhvr>
                                      <p:to>
                                        <p:strVal val="visible"/>
                                      </p:to>
                                    </p:set>
                                    <p:animEffect transition="in" filter="dissolve">
                                      <p:cBhvr>
                                        <p:cTn id="27" dur="500"/>
                                        <p:tgtEl>
                                          <p:spTgt spid="8098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80980"/>
                                        </p:tgtEl>
                                        <p:attrNameLst>
                                          <p:attrName>style.visibility</p:attrName>
                                        </p:attrNameLst>
                                      </p:cBhvr>
                                      <p:to>
                                        <p:strVal val="visible"/>
                                      </p:to>
                                    </p:set>
                                    <p:animEffect transition="in" filter="wipe(left)">
                                      <p:cBhvr>
                                        <p:cTn id="32" dur="500"/>
                                        <p:tgtEl>
                                          <p:spTgt spid="8098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80981"/>
                                        </p:tgtEl>
                                        <p:attrNameLst>
                                          <p:attrName>style.visibility</p:attrName>
                                        </p:attrNameLst>
                                      </p:cBhvr>
                                      <p:to>
                                        <p:strVal val="visible"/>
                                      </p:to>
                                    </p:set>
                                    <p:animEffect transition="in" filter="wipe(left)">
                                      <p:cBhvr>
                                        <p:cTn id="37" dur="500"/>
                                        <p:tgtEl>
                                          <p:spTgt spid="80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72AE4-B9B8-40A7-BD1D-A5A31EB9367C}"/>
              </a:ext>
            </a:extLst>
          </p:cNvPr>
          <p:cNvSpPr>
            <a:spLocks noGrp="1"/>
          </p:cNvSpPr>
          <p:nvPr>
            <p:ph type="body" sz="quarter" idx="10"/>
          </p:nvPr>
        </p:nvSpPr>
        <p:spPr>
          <a:xfrm>
            <a:off x="900001" y="245230"/>
            <a:ext cx="7177200" cy="558800"/>
          </a:xfrm>
        </p:spPr>
        <p:txBody>
          <a:bodyPr>
            <a:normAutofit/>
          </a:bodyPr>
          <a:lstStyle/>
          <a:p>
            <a:r>
              <a:rPr lang="en-US" sz="2400">
                <a:latin typeface="Arial"/>
                <a:cs typeface="Arial"/>
              </a:rPr>
              <a:t>NIR: Energy sector</a:t>
            </a:r>
            <a:endParaRPr lang="en-US" sz="2400"/>
          </a:p>
        </p:txBody>
      </p:sp>
      <p:graphicFrame>
        <p:nvGraphicFramePr>
          <p:cNvPr id="4" name="Table 3">
            <a:extLst>
              <a:ext uri="{FF2B5EF4-FFF2-40B4-BE49-F238E27FC236}">
                <a16:creationId xmlns:a16="http://schemas.microsoft.com/office/drawing/2014/main" id="{9E3AB7B2-C67A-E873-BE6C-367CE94098D6}"/>
              </a:ext>
            </a:extLst>
          </p:cNvPr>
          <p:cNvGraphicFramePr>
            <a:graphicFrameLocks noGrp="1"/>
          </p:cNvGraphicFramePr>
          <p:nvPr>
            <p:extLst>
              <p:ext uri="{D42A27DB-BD31-4B8C-83A1-F6EECF244321}">
                <p14:modId xmlns:p14="http://schemas.microsoft.com/office/powerpoint/2010/main" val="3788780799"/>
              </p:ext>
            </p:extLst>
          </p:nvPr>
        </p:nvGraphicFramePr>
        <p:xfrm>
          <a:off x="900000" y="1260518"/>
          <a:ext cx="10748661" cy="4786153"/>
        </p:xfrm>
        <a:graphic>
          <a:graphicData uri="http://schemas.openxmlformats.org/drawingml/2006/table">
            <a:tbl>
              <a:tblPr firstRow="1" bandRow="1">
                <a:tableStyleId>{5C22544A-7EE6-4342-B048-85BDC9FD1C3A}</a:tableStyleId>
              </a:tblPr>
              <a:tblGrid>
                <a:gridCol w="3454582">
                  <a:extLst>
                    <a:ext uri="{9D8B030D-6E8A-4147-A177-3AD203B41FA5}">
                      <a16:colId xmlns:a16="http://schemas.microsoft.com/office/drawing/2014/main" val="3071331020"/>
                    </a:ext>
                  </a:extLst>
                </a:gridCol>
                <a:gridCol w="7294079">
                  <a:extLst>
                    <a:ext uri="{9D8B030D-6E8A-4147-A177-3AD203B41FA5}">
                      <a16:colId xmlns:a16="http://schemas.microsoft.com/office/drawing/2014/main" val="1921186754"/>
                    </a:ext>
                  </a:extLst>
                </a:gridCol>
              </a:tblGrid>
              <a:tr h="488473">
                <a:tc>
                  <a:txBody>
                    <a:bodyPr/>
                    <a:lstStyle/>
                    <a:p>
                      <a:r>
                        <a:rPr lang="en-US"/>
                        <a:t>Reporting requirements</a:t>
                      </a:r>
                    </a:p>
                  </a:txBody>
                  <a:tcPr/>
                </a:tc>
                <a:tc>
                  <a:txBody>
                    <a:bodyPr/>
                    <a:lstStyle/>
                    <a:p>
                      <a:r>
                        <a:rPr lang="en-US"/>
                        <a:t>Areas of Improvement</a:t>
                      </a:r>
                    </a:p>
                  </a:txBody>
                  <a:tcPr/>
                </a:tc>
                <a:extLst>
                  <a:ext uri="{0D108BD9-81ED-4DB2-BD59-A6C34878D82A}">
                    <a16:rowId xmlns:a16="http://schemas.microsoft.com/office/drawing/2014/main" val="1893908423"/>
                  </a:ext>
                </a:extLst>
              </a:tr>
              <a:tr h="1302598">
                <a:tc>
                  <a:txBody>
                    <a:bodyPr/>
                    <a:lstStyle/>
                    <a:p>
                      <a:r>
                        <a:rPr lang="en-IE" sz="1800" b="0" i="0" u="none" strike="noStrike" noProof="0">
                          <a:solidFill>
                            <a:srgbClr val="000000"/>
                          </a:solidFill>
                          <a:latin typeface="Arial"/>
                        </a:rPr>
                        <a:t>Paragraph 23 of the MPGs</a:t>
                      </a:r>
                    </a:p>
                    <a:p>
                      <a:endParaRPr lang="en-IE" sz="1800" b="0" i="0" u="none" strike="noStrike" noProof="0">
                        <a:solidFill>
                          <a:srgbClr val="000000"/>
                        </a:solidFill>
                        <a:latin typeface="Arial"/>
                      </a:endParaRPr>
                    </a:p>
                    <a:p>
                      <a:r>
                        <a:rPr lang="en-US" sz="1800" b="1" i="0" u="none" strike="noStrike" noProof="0">
                          <a:solidFill>
                            <a:srgbClr val="000000"/>
                          </a:solidFill>
                          <a:latin typeface="+mn-lt"/>
                        </a:rPr>
                        <a:t>1.A.3.e Other transportation – liquid and gaseous fuels – CO2</a:t>
                      </a:r>
                      <a:endParaRPr lang="en-US" sz="1800" b="1">
                        <a:latin typeface="Arial"/>
                      </a:endParaRPr>
                    </a:p>
                  </a:txBody>
                  <a:tcPr/>
                </a:tc>
                <a:tc>
                  <a:txBody>
                    <a:bodyPr/>
                    <a:lstStyle/>
                    <a:p>
                      <a:pPr lvl="0">
                        <a:buNone/>
                      </a:pPr>
                      <a:r>
                        <a:rPr lang="en-US" b="1"/>
                        <a:t>Possible recommendation</a:t>
                      </a:r>
                    </a:p>
                    <a:p>
                      <a:pPr lvl="0">
                        <a:buNone/>
                      </a:pPr>
                      <a:r>
                        <a:rPr lang="en-US" sz="1800" b="0" i="0" u="none" strike="noStrike" kern="1200" baseline="0" noProof="0">
                          <a:solidFill>
                            <a:srgbClr val="000000"/>
                          </a:solidFill>
                        </a:rPr>
                        <a:t>The TERT recommends that Belgium include in the NID under key category 1.A.3.e clear information on the country-specific EF sources for sub-category 1.A.3.e.i and provide a thorough and clear explanation why the methodological choice for CO2 emissions from liquid fuels under the sub-category 1.A.3.e.ii was not in line with the corresponding decision tree of the IPCC guidelines and document the planned improvements to develop country-specific CO2 EFs.</a:t>
                      </a:r>
                      <a:endParaRPr lang="en-US"/>
                    </a:p>
                  </a:txBody>
                  <a:tcPr/>
                </a:tc>
                <a:extLst>
                  <a:ext uri="{0D108BD9-81ED-4DB2-BD59-A6C34878D82A}">
                    <a16:rowId xmlns:a16="http://schemas.microsoft.com/office/drawing/2014/main" val="4201058254"/>
                  </a:ext>
                </a:extLst>
              </a:tr>
              <a:tr h="1302598">
                <a:tc>
                  <a:txBody>
                    <a:bodyPr/>
                    <a:lstStyle/>
                    <a:p>
                      <a:r>
                        <a:rPr lang="en-IE" sz="1800" b="0" i="0" u="none" strike="noStrike" noProof="0">
                          <a:solidFill>
                            <a:srgbClr val="000000"/>
                          </a:solidFill>
                          <a:latin typeface="Arial"/>
                        </a:rPr>
                        <a:t>Paragraph 23 of the MPGs</a:t>
                      </a:r>
                    </a:p>
                    <a:p>
                      <a:endParaRPr lang="en-IE" sz="1800" b="0" i="0" u="none" strike="noStrike" noProof="0">
                        <a:solidFill>
                          <a:srgbClr val="000000"/>
                        </a:solidFill>
                        <a:latin typeface="Arial"/>
                      </a:endParaRPr>
                    </a:p>
                    <a:p>
                      <a:r>
                        <a:rPr lang="en-US" sz="1800" b="1" i="0" u="none" strike="noStrike" noProof="0">
                          <a:solidFill>
                            <a:srgbClr val="000000"/>
                          </a:solidFill>
                          <a:latin typeface="+mn-lt"/>
                        </a:rPr>
                        <a:t>1.A.4 Other sectors – solid and liquid </a:t>
                      </a:r>
                    </a:p>
                    <a:p>
                      <a:r>
                        <a:rPr lang="en-US" sz="1800" b="1" i="0" u="none" strike="noStrike" noProof="0">
                          <a:solidFill>
                            <a:srgbClr val="000000"/>
                          </a:solidFill>
                          <a:latin typeface="+mn-lt"/>
                        </a:rPr>
                        <a:t>fuels – CO2</a:t>
                      </a:r>
                    </a:p>
                  </a:txBody>
                  <a:tcPr/>
                </a:tc>
                <a:tc>
                  <a:txBody>
                    <a:bodyPr/>
                    <a:lstStyle/>
                    <a:p>
                      <a:pPr lvl="0">
                        <a:buNone/>
                      </a:pPr>
                      <a:r>
                        <a:rPr lang="en-US" b="1"/>
                        <a:t>Possible recommendation</a:t>
                      </a:r>
                    </a:p>
                    <a:p>
                      <a:pPr lvl="0">
                        <a:buNone/>
                      </a:pPr>
                      <a:r>
                        <a:rPr lang="en-US" sz="1800" b="0" i="0" u="none" strike="noStrike" kern="1200" baseline="0" noProof="0">
                          <a:solidFill>
                            <a:srgbClr val="000000"/>
                          </a:solidFill>
                        </a:rPr>
                        <a:t>The TERT recommends that Belgium include in the NID a thorough and clear explanation why the methodological choice for CO2 emissions from liquid fuels and solid fuels for all regions for the key category 1.A.4 was not in line with the corresponding decision tree of the IPCC guidelines and document the planned improvements to develop country-specific CO2 EFs.</a:t>
                      </a:r>
                      <a:endParaRPr lang="en-US"/>
                    </a:p>
                  </a:txBody>
                  <a:tcPr/>
                </a:tc>
                <a:extLst>
                  <a:ext uri="{0D108BD9-81ED-4DB2-BD59-A6C34878D82A}">
                    <a16:rowId xmlns:a16="http://schemas.microsoft.com/office/drawing/2014/main" val="715208519"/>
                  </a:ext>
                </a:extLst>
              </a:tr>
            </a:tbl>
          </a:graphicData>
        </a:graphic>
      </p:graphicFrame>
    </p:spTree>
    <p:extLst>
      <p:ext uri="{BB962C8B-B14F-4D97-AF65-F5344CB8AC3E}">
        <p14:creationId xmlns:p14="http://schemas.microsoft.com/office/powerpoint/2010/main" val="18968475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blank">
  <a:themeElements>
    <a:clrScheme name="blank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5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500" b="0" i="0" u="none" strike="noStrike" cap="none" normalizeH="0" baseline="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ABD965679D1B4DB86ACF6FA23F33C7" ma:contentTypeVersion="9" ma:contentTypeDescription="Create a new document." ma:contentTypeScope="" ma:versionID="9e2b5844d1f4ef54c98f40d691f80fa4">
  <xsd:schema xmlns:xsd="http://www.w3.org/2001/XMLSchema" xmlns:xs="http://www.w3.org/2001/XMLSchema" xmlns:p="http://schemas.microsoft.com/office/2006/metadata/properties" xmlns:ns2="722f96ab-571f-4d1f-9372-9387aab3a661" targetNamespace="http://schemas.microsoft.com/office/2006/metadata/properties" ma:root="true" ma:fieldsID="3c7ab1a2e90bcc78414b4ceb0d0994bf" ns2:_="">
    <xsd:import namespace="722f96ab-571f-4d1f-9372-9387aab3a6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2f96ab-571f-4d1f-9372-9387aab3a6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d8c265a-5436-43a7-80c1-713d2827ffde"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22f96ab-571f-4d1f-9372-9387aab3a66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CC6509-00C0-444D-A225-E37F7EF250B9}"/>
</file>

<file path=customXml/itemProps2.xml><?xml version="1.0" encoding="utf-8"?>
<ds:datastoreItem xmlns:ds="http://schemas.openxmlformats.org/officeDocument/2006/customXml" ds:itemID="{07A71A64-5474-40BE-90C1-83DB052F0511}">
  <ds:schemaRefs>
    <ds:schemaRef ds:uri="722f96ab-571f-4d1f-9372-9387aab3a6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0417C6D-39AA-4E81-B795-C7B023C4D9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Application>Microsoft Office PowerPoint</Application>
  <PresentationFormat>Widescreen</PresentationFormat>
  <Slides>42</Slides>
  <Notes>1</Notes>
  <HiddenSlides>0</HiddenSlide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1_blank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Søren Hjortlund</dc:creator>
  <cp:revision>1</cp:revision>
  <dcterms:created xsi:type="dcterms:W3CDTF">2021-02-02T13:16:47Z</dcterms:created>
  <dcterms:modified xsi:type="dcterms:W3CDTF">2025-04-10T12:37:03Z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0x010100C3ABD965679D1B4DB86ACF6FA23F33C7</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xd_Signature">
    <vt:bool>false</vt:bool>
  </property>
  <property fmtid="{D5CDD505-2E9C-101B-9397-08002B2CF9AE}" pid="8" name="MediaServiceImageTags">
    <vt:lpwstr/>
  </property>
  <property fmtid="{D5CDD505-2E9C-101B-9397-08002B2CF9AE}" pid="9" name="TriggerFlowInfo">
    <vt:lpwstr/>
  </property>
  <property fmtid="{D5CDD505-2E9C-101B-9397-08002B2CF9AE}" pid="10" name="Order">
    <vt:lpwstr>3000.00000000000</vt:lpwstr>
  </property>
  <property fmtid="{D5CDD505-2E9C-101B-9397-08002B2CF9AE}" pid="11" name="ArticulateGUID">
    <vt:lpwstr>C498E20A-7134-4D28-A185-3C1592184C5D</vt:lpwstr>
  </property>
  <property fmtid="{D5CDD505-2E9C-101B-9397-08002B2CF9AE}" pid="12" name="ArticulatePath">
    <vt:lpwstr>https://unfccc365.sharepoint.com/sites/BTRTER-SecretariatOnly/Shared Documents/General/00. Review Tools/03. Presentation Template/Draft AoI_ISO_D-ed SAMPLE</vt:lpwstr>
  </property>
  <property fmtid="{D5CDD505-2E9C-101B-9397-08002B2CF9AE}" pid="13" name="MSIP_Label_aa112399-b73b-40c1-8af2-919b124b9d91_Enabled">
    <vt:lpwstr>true</vt:lpwstr>
  </property>
  <property fmtid="{D5CDD505-2E9C-101B-9397-08002B2CF9AE}" pid="14" name="MSIP_Label_aa112399-b73b-40c1-8af2-919b124b9d91_Name">
    <vt:lpwstr>L2</vt:lpwstr>
  </property>
  <property fmtid="{D5CDD505-2E9C-101B-9397-08002B2CF9AE}" pid="15" name="MSIP_Label_aa112399-b73b-40c1-8af2-919b124b9d91_SetDate">
    <vt:lpwstr>2025-04-10T08:36:23Z</vt:lpwstr>
  </property>
  <property fmtid="{D5CDD505-2E9C-101B-9397-08002B2CF9AE}" pid="16" name="MSIP_Label_aa112399-b73b-40c1-8af2-919b124b9d91_Tag">
    <vt:lpwstr>10, 0, 1, 1</vt:lpwstr>
  </property>
  <property fmtid="{D5CDD505-2E9C-101B-9397-08002B2CF9AE}" pid="17" name="MSIP_Label_aa112399-b73b-40c1-8af2-919b124b9d91_ContentBits">
    <vt:lpwstr>0</vt:lpwstr>
  </property>
  <property fmtid="{D5CDD505-2E9C-101B-9397-08002B2CF9AE}" pid="18" name="MSIP_Label_aa112399-b73b-40c1-8af2-919b124b9d91_SiteId">
    <vt:lpwstr>6ae27add-8276-4a38-88c1-3a9c1f973767</vt:lpwstr>
  </property>
  <property fmtid="{D5CDD505-2E9C-101B-9397-08002B2CF9AE}" pid="19" name="MSIP_Label_aa112399-b73b-40c1-8af2-919b124b9d91_Method">
    <vt:lpwstr>Privileged</vt:lpwstr>
  </property>
  <property fmtid="{D5CDD505-2E9C-101B-9397-08002B2CF9AE}" pid="20" name="MSIP_Label_aa112399-b73b-40c1-8af2-919b124b9d91_ActionId">
    <vt:lpwstr>b426e748-f001-453b-a0c3-513a2acdd87c</vt:lpwstr>
  </property>
</Properties>
</file>